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 id="2147483666" r:id="rId2"/>
    <p:sldMasterId id="2147483665" r:id="rId3"/>
    <p:sldMasterId id="2147483769" r:id="rId4"/>
    <p:sldMasterId id="2147483782" r:id="rId5"/>
    <p:sldMasterId id="2147483793" r:id="rId6"/>
    <p:sldMasterId id="2147483795" r:id="rId7"/>
    <p:sldMasterId id="2147483993" r:id="rId8"/>
  </p:sldMasterIdLst>
  <p:notesMasterIdLst>
    <p:notesMasterId r:id="rId36"/>
  </p:notesMasterIdLst>
  <p:sldIdLst>
    <p:sldId id="256" r:id="rId9"/>
    <p:sldId id="257" r:id="rId10"/>
    <p:sldId id="324" r:id="rId11"/>
    <p:sldId id="258" r:id="rId12"/>
    <p:sldId id="331" r:id="rId13"/>
    <p:sldId id="259" r:id="rId14"/>
    <p:sldId id="330" r:id="rId15"/>
    <p:sldId id="329" r:id="rId16"/>
    <p:sldId id="328" r:id="rId17"/>
    <p:sldId id="337" r:id="rId18"/>
    <p:sldId id="338" r:id="rId19"/>
    <p:sldId id="339" r:id="rId20"/>
    <p:sldId id="340" r:id="rId21"/>
    <p:sldId id="341" r:id="rId22"/>
    <p:sldId id="342" r:id="rId23"/>
    <p:sldId id="343" r:id="rId24"/>
    <p:sldId id="344" r:id="rId25"/>
    <p:sldId id="345" r:id="rId26"/>
    <p:sldId id="346" r:id="rId27"/>
    <p:sldId id="347" r:id="rId28"/>
    <p:sldId id="348" r:id="rId29"/>
    <p:sldId id="349" r:id="rId30"/>
    <p:sldId id="350" r:id="rId31"/>
    <p:sldId id="355" r:id="rId32"/>
    <p:sldId id="351" r:id="rId33"/>
    <p:sldId id="327" r:id="rId34"/>
    <p:sldId id="354" r:id="rId35"/>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eaLnBrk="0" fontAlgn="base" hangingPunct="0">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eaLnBrk="0" fontAlgn="base" hangingPunct="0">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eaLnBrk="0" fontAlgn="base" hangingPunct="0">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eaLnBrk="0" fontAlgn="base" hangingPunct="0">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B85A53"/>
    <a:srgbClr val="FFFF00"/>
    <a:srgbClr val="047E1C"/>
    <a:srgbClr val="2A51FF"/>
    <a:srgbClr val="F10B05"/>
    <a:srgbClr val="0000FF"/>
    <a:srgbClr val="073907"/>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301"/>
    <p:restoredTop sz="84673" autoAdjust="0"/>
  </p:normalViewPr>
  <p:slideViewPr>
    <p:cSldViewPr>
      <p:cViewPr>
        <p:scale>
          <a:sx n="85" d="100"/>
          <a:sy n="85" d="100"/>
        </p:scale>
        <p:origin x="2256" y="6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heme" Target="theme/theme1.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66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endParaRPr lang="en-US" altLang="en-US"/>
          </a:p>
        </p:txBody>
      </p:sp>
      <p:sp>
        <p:nvSpPr>
          <p:cNvPr id="1566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endParaRPr lang="en-US" altLang="en-US"/>
          </a:p>
        </p:txBody>
      </p:sp>
      <p:sp>
        <p:nvSpPr>
          <p:cNvPr id="768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566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66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endParaRPr lang="en-US" altLang="en-US"/>
          </a:p>
        </p:txBody>
      </p:sp>
      <p:sp>
        <p:nvSpPr>
          <p:cNvPr id="1566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4239DA81-77A9-4B7B-BE0E-9C203437B29D}" type="slidenum">
              <a:rPr lang="en-US" altLang="en-US"/>
              <a:pPr/>
              <a:t>‹#›</a:t>
            </a:fld>
            <a:endParaRPr lang="en-US" altLang="en-US"/>
          </a:p>
        </p:txBody>
      </p:sp>
    </p:spTree>
    <p:extLst>
      <p:ext uri="{BB962C8B-B14F-4D97-AF65-F5344CB8AC3E}">
        <p14:creationId xmlns:p14="http://schemas.microsoft.com/office/powerpoint/2010/main" val="37430806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8"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2pPr>
    <a:lvl3pPr marL="9144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3pPr>
    <a:lvl4pPr marL="13716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4pPr>
    <a:lvl5pPr marL="1828800" algn="l" rtl="0" eaLnBrk="0" fontAlgn="base" hangingPunct="0">
      <a:spcBef>
        <a:spcPct val="30000"/>
      </a:spcBef>
      <a:spcAft>
        <a:spcPct val="0"/>
      </a:spcAft>
      <a:defRPr sz="1200" kern="1200">
        <a:solidFill>
          <a:schemeClr val="tx1"/>
        </a:solidFill>
        <a:latin typeface="Arial"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FDEDCCCF-13BB-4F32-BB1D-A205F9879FA2}" type="slidenum">
              <a:rPr lang="en-US" altLang="en-US" sz="1200"/>
              <a:pPr/>
              <a:t>1</a:t>
            </a:fld>
            <a:endParaRPr lang="en-US" altLang="en-US" sz="1200"/>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97F60BFB-BDAF-41A2-9263-AA22CBE90DF5}" type="slidenum">
              <a:rPr lang="en-US" altLang="en-US" sz="1200"/>
              <a:pPr/>
              <a:t>10</a:t>
            </a:fld>
            <a:endParaRPr lang="en-US" altLang="en-US" sz="1200"/>
          </a:p>
        </p:txBody>
      </p:sp>
      <p:sp>
        <p:nvSpPr>
          <p:cNvPr id="97282" name="Rectangle 2"/>
          <p:cNvSpPr>
            <a:spLocks noGrp="1" noRot="1" noChangeAspect="1" noChangeArrowheads="1" noTextEdit="1"/>
          </p:cNvSpPr>
          <p:nvPr>
            <p:ph type="sldImg"/>
          </p:nvPr>
        </p:nvSpPr>
        <p:spPr>
          <a:solidFill>
            <a:srgbClr val="FFFFFF"/>
          </a:solidFill>
          <a:ln/>
        </p:spPr>
      </p:sp>
      <p:sp>
        <p:nvSpPr>
          <p:cNvPr id="9728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sz="2400">
                <a:latin typeface="Arial" pitchFamily="34" charset="0"/>
                <a:ea typeface="ＭＳ Ｐゴシック" pitchFamily="34" charset="-128"/>
              </a:rPr>
              <a:t>Elwood &amp; Yarbrough, Readings from the First Century World, 23; clover leaf map from Beitzel, 203.</a:t>
            </a:r>
            <a:endParaRPr lang="en-US" altLang="en-US" sz="1800">
              <a:latin typeface="Arial" pitchFamily="34" charset="0"/>
              <a:ea typeface="ＭＳ Ｐゴシック"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CB51A63F-7EDD-4FBF-B9AD-8C01EB08B9CB}" type="slidenum">
              <a:rPr lang="en-US" altLang="en-US" sz="1200">
                <a:solidFill>
                  <a:srgbClr val="000000"/>
                </a:solidFill>
              </a:rPr>
              <a:pPr/>
              <a:t>11</a:t>
            </a:fld>
            <a:endParaRPr lang="en-US" altLang="en-US" sz="1200">
              <a:solidFill>
                <a:srgbClr val="000000"/>
              </a:solidFill>
            </a:endParaRPr>
          </a:p>
        </p:txBody>
      </p:sp>
      <p:sp>
        <p:nvSpPr>
          <p:cNvPr id="99330" name="Rectangle 2"/>
          <p:cNvSpPr>
            <a:spLocks noGrp="1" noRot="1" noChangeAspect="1" noChangeArrowheads="1"/>
          </p:cNvSpPr>
          <p:nvPr>
            <p:ph type="sldImg"/>
          </p:nvPr>
        </p:nvSpPr>
        <p:spPr>
          <a:solidFill>
            <a:srgbClr val="FFFFFF"/>
          </a:solidFill>
          <a:ln/>
        </p:spPr>
      </p:sp>
      <p:sp>
        <p:nvSpPr>
          <p:cNvPr id="9933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sz="2400">
              <a:latin typeface="Arial" pitchFamily="34" charset="0"/>
              <a:ea typeface="ＭＳ Ｐゴシック" pitchFamily="34" charset="-128"/>
            </a:endParaRPr>
          </a:p>
          <a:p>
            <a:pPr eaLnBrk="1" hangingPunct="1"/>
            <a:r>
              <a:rPr lang="en-US" altLang="en-US" sz="2400">
                <a:latin typeface="Arial" pitchFamily="34" charset="0"/>
                <a:ea typeface="ＭＳ Ｐゴシック" pitchFamily="34" charset="-128"/>
              </a:rPr>
              <a:t>Elwood &amp; Yarbrough, Readings from the First Century World, 23</a:t>
            </a:r>
            <a:endParaRPr lang="en-US" altLang="en-US" sz="1800">
              <a:latin typeface="Arial" pitchFamily="34" charset="0"/>
              <a:ea typeface="ＭＳ Ｐゴシック"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83388755-213C-4850-B2EA-9E1C07F5224D}" type="slidenum">
              <a:rPr lang="en-US" altLang="en-US" sz="1200">
                <a:solidFill>
                  <a:srgbClr val="000000"/>
                </a:solidFill>
              </a:rPr>
              <a:pPr/>
              <a:t>12</a:t>
            </a:fld>
            <a:endParaRPr lang="en-US" altLang="en-US" sz="1200">
              <a:solidFill>
                <a:srgbClr val="000000"/>
              </a:solidFill>
            </a:endParaRPr>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sz="2400">
              <a:latin typeface="Arial" pitchFamily="34" charset="0"/>
              <a:ea typeface="ＭＳ Ｐゴシック" pitchFamily="34" charset="-128"/>
            </a:endParaRPr>
          </a:p>
          <a:p>
            <a:pPr eaLnBrk="1" hangingPunct="1"/>
            <a:r>
              <a:rPr lang="en-US" altLang="en-US" sz="2400">
                <a:latin typeface="Arial" pitchFamily="34" charset="0"/>
                <a:ea typeface="ＭＳ Ｐゴシック" pitchFamily="34" charset="-128"/>
              </a:rPr>
              <a:t>Elwood &amp; Yarbrough, Readings from the First Century World, 23</a:t>
            </a:r>
            <a:endParaRPr lang="en-US" altLang="en-US" sz="1800">
              <a:latin typeface="Arial" pitchFamily="34" charset="0"/>
              <a:ea typeface="ＭＳ Ｐゴシック"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A6CCA303-21D2-460A-AF44-BE4CAE8B021D}" type="slidenum">
              <a:rPr lang="en-US" altLang="en-US" sz="1200">
                <a:solidFill>
                  <a:srgbClr val="000000"/>
                </a:solidFill>
              </a:rPr>
              <a:pPr/>
              <a:t>13</a:t>
            </a:fld>
            <a:endParaRPr lang="en-US" altLang="en-US" sz="1200">
              <a:solidFill>
                <a:srgbClr val="000000"/>
              </a:solidFill>
            </a:endParaRPr>
          </a:p>
        </p:txBody>
      </p:sp>
      <p:sp>
        <p:nvSpPr>
          <p:cNvPr id="103426" name="Rectangle 1026"/>
          <p:cNvSpPr>
            <a:spLocks noGrp="1" noRot="1" noChangeAspect="1" noChangeArrowheads="1"/>
          </p:cNvSpPr>
          <p:nvPr>
            <p:ph type="sldImg"/>
          </p:nvPr>
        </p:nvSpPr>
        <p:spPr>
          <a:solidFill>
            <a:srgbClr val="FFFFFF"/>
          </a:solidFill>
          <a:ln/>
        </p:spPr>
      </p:sp>
      <p:sp>
        <p:nvSpPr>
          <p:cNvPr id="103427"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DAF7C48D-7212-4C30-9912-49237E95052E}" type="slidenum">
              <a:rPr lang="en-US" altLang="en-US" sz="1200">
                <a:solidFill>
                  <a:srgbClr val="000000"/>
                </a:solidFill>
              </a:rPr>
              <a:pPr/>
              <a:t>14</a:t>
            </a:fld>
            <a:endParaRPr lang="en-US" altLang="en-US" sz="1200">
              <a:solidFill>
                <a:srgbClr val="000000"/>
              </a:solidFill>
            </a:endParaRPr>
          </a:p>
        </p:txBody>
      </p:sp>
      <p:sp>
        <p:nvSpPr>
          <p:cNvPr id="105474" name="Rectangle 2"/>
          <p:cNvSpPr>
            <a:spLocks noGrp="1" noRot="1" noChangeAspect="1" noChangeArrowheads="1" noTextEdit="1"/>
          </p:cNvSpPr>
          <p:nvPr>
            <p:ph type="sldImg"/>
          </p:nvPr>
        </p:nvSpPr>
        <p:spPr>
          <a:solidFill>
            <a:srgbClr val="FFFFFF"/>
          </a:solidFill>
          <a:ln/>
        </p:spPr>
      </p:sp>
      <p:sp>
        <p:nvSpPr>
          <p:cNvPr id="142339" name="Rectangle 3"/>
          <p:cNvSpPr>
            <a:spLocks noGrp="1" noChangeArrowheads="1"/>
          </p:cNvSpPr>
          <p:nvPr>
            <p:ph type="body" idx="1"/>
          </p:nvPr>
        </p:nvSpPr>
        <p:spPr>
          <a:solidFill>
            <a:srgbClr val="FFFFFF"/>
          </a:solidFill>
          <a:ln>
            <a:solidFill>
              <a:srgbClr val="000000"/>
            </a:solidFill>
          </a:ln>
        </p:spPr>
        <p:txBody>
          <a:bodyPr/>
          <a:lstStyle/>
          <a:p>
            <a:pPr eaLnBrk="1" hangingPunct="1">
              <a:defRPr/>
            </a:pPr>
            <a:r>
              <a:rPr lang="en-US" sz="3200">
                <a:effectLst>
                  <a:outerShdw blurRad="38100" dist="38100" dir="2700000" algn="tl">
                    <a:srgbClr val="DDDDDD"/>
                  </a:outerShdw>
                </a:effectLst>
                <a:latin typeface="Garamond" pitchFamily="-105" charset="0"/>
              </a:rPr>
              <a:t>Mishnah</a:t>
            </a:r>
            <a:r>
              <a:rPr lang="en-US">
                <a:latin typeface="Arial" pitchFamily="-105" charset="0"/>
              </a:rPr>
              <a:t> Tractate Kelim 1.6-9 in Elwood &amp; Yarbrough, Readings from the First Century World, 23</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248E9082-F401-4AE0-B90F-515033CF2D00}" type="slidenum">
              <a:rPr lang="en-US" altLang="en-US" sz="1200">
                <a:solidFill>
                  <a:srgbClr val="000000"/>
                </a:solidFill>
              </a:rPr>
              <a:pPr/>
              <a:t>15</a:t>
            </a:fld>
            <a:endParaRPr lang="en-US" altLang="en-US" sz="1200">
              <a:solidFill>
                <a:srgbClr val="000000"/>
              </a:solidFill>
            </a:endParaRPr>
          </a:p>
        </p:txBody>
      </p:sp>
      <p:sp>
        <p:nvSpPr>
          <p:cNvPr id="107522" name="Rectangle 2"/>
          <p:cNvSpPr>
            <a:spLocks noGrp="1" noRot="1" noChangeAspect="1" noChangeArrowheads="1" noTextEdit="1"/>
          </p:cNvSpPr>
          <p:nvPr>
            <p:ph type="sldImg"/>
          </p:nvPr>
        </p:nvSpPr>
        <p:spPr>
          <a:solidFill>
            <a:srgbClr val="FFFFFF"/>
          </a:solidFill>
          <a:ln/>
        </p:spPr>
      </p:sp>
      <p:sp>
        <p:nvSpPr>
          <p:cNvPr id="142339" name="Rectangle 3"/>
          <p:cNvSpPr>
            <a:spLocks noGrp="1" noChangeArrowheads="1"/>
          </p:cNvSpPr>
          <p:nvPr>
            <p:ph type="body" idx="1"/>
          </p:nvPr>
        </p:nvSpPr>
        <p:spPr>
          <a:solidFill>
            <a:srgbClr val="FFFFFF"/>
          </a:solidFill>
          <a:ln>
            <a:solidFill>
              <a:srgbClr val="000000"/>
            </a:solidFill>
          </a:ln>
        </p:spPr>
        <p:txBody>
          <a:bodyPr/>
          <a:lstStyle/>
          <a:p>
            <a:pPr eaLnBrk="1" hangingPunct="1">
              <a:defRPr/>
            </a:pPr>
            <a:r>
              <a:rPr lang="en-US" sz="3200">
                <a:effectLst>
                  <a:outerShdw blurRad="38100" dist="38100" dir="2700000" algn="tl">
                    <a:srgbClr val="DDDDDD"/>
                  </a:outerShdw>
                </a:effectLst>
                <a:latin typeface="Garamond" pitchFamily="-105" charset="0"/>
              </a:rPr>
              <a:t>Mishnah</a:t>
            </a:r>
            <a:r>
              <a:rPr lang="en-US">
                <a:latin typeface="Arial" pitchFamily="-105" charset="0"/>
              </a:rPr>
              <a:t> Tractate Kelim 1.6-9 in Elwood &amp; Yarbrough, Readings from the First Century World, 23</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B6C94F05-3C41-4852-8257-EE4AF0E18EBA}" type="slidenum">
              <a:rPr lang="en-US" altLang="en-US" sz="1200">
                <a:solidFill>
                  <a:srgbClr val="000000"/>
                </a:solidFill>
              </a:rPr>
              <a:pPr/>
              <a:t>16</a:t>
            </a:fld>
            <a:endParaRPr lang="en-US" altLang="en-US" sz="1200">
              <a:solidFill>
                <a:srgbClr val="000000"/>
              </a:solidFill>
            </a:endParaRPr>
          </a:p>
        </p:txBody>
      </p:sp>
      <p:sp>
        <p:nvSpPr>
          <p:cNvPr id="109570"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p:txBody>
          <a:bodyPr/>
          <a:lstStyle/>
          <a:p>
            <a:pPr eaLnBrk="1" hangingPunct="1">
              <a:defRPr/>
            </a:pPr>
            <a:r>
              <a:rPr lang="en-US" sz="3200">
                <a:effectLst>
                  <a:outerShdw blurRad="38100" dist="38100" dir="2700000" algn="tl">
                    <a:srgbClr val="DDDDDD"/>
                  </a:outerShdw>
                </a:effectLst>
                <a:latin typeface="Garamond" pitchFamily="-105" charset="0"/>
              </a:rPr>
              <a:t>Mishnah</a:t>
            </a:r>
            <a:r>
              <a:rPr lang="en-US">
                <a:latin typeface="Arial" pitchFamily="-105" charset="0"/>
              </a:rPr>
              <a:t> Tractate Kelim 1.6-9 in Elwood &amp; Yarbrough, Readings from the First Century World, 23</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8D3C6506-682F-460A-8213-6DAC78FEA4D8}" type="slidenum">
              <a:rPr lang="en-US" altLang="en-US" sz="1200">
                <a:solidFill>
                  <a:srgbClr val="000000"/>
                </a:solidFill>
              </a:rPr>
              <a:pPr/>
              <a:t>17</a:t>
            </a:fld>
            <a:endParaRPr lang="en-US" altLang="en-US" sz="1200">
              <a:solidFill>
                <a:srgbClr val="000000"/>
              </a:solidFill>
            </a:endParaRPr>
          </a:p>
        </p:txBody>
      </p:sp>
      <p:sp>
        <p:nvSpPr>
          <p:cNvPr id="111618" name="Rectangle 1026"/>
          <p:cNvSpPr>
            <a:spLocks noGrp="1" noRot="1" noChangeAspect="1" noChangeArrowheads="1" noTextEdit="1"/>
          </p:cNvSpPr>
          <p:nvPr>
            <p:ph type="sldImg"/>
          </p:nvPr>
        </p:nvSpPr>
        <p:spPr>
          <a:ln/>
        </p:spPr>
      </p:sp>
      <p:sp>
        <p:nvSpPr>
          <p:cNvPr id="160771" name="Rectangle 1027"/>
          <p:cNvSpPr>
            <a:spLocks noGrp="1" noChangeArrowheads="1"/>
          </p:cNvSpPr>
          <p:nvPr>
            <p:ph type="body" idx="1"/>
          </p:nvPr>
        </p:nvSpPr>
        <p:spPr/>
        <p:txBody>
          <a:bodyPr/>
          <a:lstStyle/>
          <a:p>
            <a:pPr eaLnBrk="1" hangingPunct="1">
              <a:defRPr/>
            </a:pPr>
            <a:r>
              <a:rPr lang="en-US" sz="3200">
                <a:effectLst>
                  <a:outerShdw blurRad="38100" dist="38100" dir="2700000" algn="tl">
                    <a:srgbClr val="DDDDDD"/>
                  </a:outerShdw>
                </a:effectLst>
                <a:latin typeface="Garamond" pitchFamily="-105" charset="0"/>
              </a:rPr>
              <a:t>Mishnah</a:t>
            </a:r>
            <a:r>
              <a:rPr lang="en-US">
                <a:latin typeface="Arial" pitchFamily="-105" charset="0"/>
              </a:rPr>
              <a:t> Tractate Kelim 1.6-9 in Elwood &amp; Yarbrough, Readings from the First Century World, 23</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165156B7-C401-4CC0-AEBE-FF24A7B9D066}" type="slidenum">
              <a:rPr lang="en-US" altLang="en-US" sz="1200">
                <a:solidFill>
                  <a:srgbClr val="000000"/>
                </a:solidFill>
              </a:rPr>
              <a:pPr/>
              <a:t>18</a:t>
            </a:fld>
            <a:endParaRPr lang="en-US" altLang="en-US" sz="1200">
              <a:solidFill>
                <a:srgbClr val="000000"/>
              </a:solidFill>
            </a:endParaRPr>
          </a:p>
        </p:txBody>
      </p:sp>
      <p:sp>
        <p:nvSpPr>
          <p:cNvPr id="113666" name="Rectangle 1026"/>
          <p:cNvSpPr>
            <a:spLocks noGrp="1" noRot="1" noChangeAspect="1" noChangeArrowheads="1" noTextEdit="1"/>
          </p:cNvSpPr>
          <p:nvPr>
            <p:ph type="sldImg"/>
          </p:nvPr>
        </p:nvSpPr>
        <p:spPr>
          <a:ln/>
        </p:spPr>
      </p:sp>
      <p:sp>
        <p:nvSpPr>
          <p:cNvPr id="161795" name="Rectangle 1027"/>
          <p:cNvSpPr>
            <a:spLocks noGrp="1" noChangeArrowheads="1"/>
          </p:cNvSpPr>
          <p:nvPr>
            <p:ph type="body" idx="1"/>
          </p:nvPr>
        </p:nvSpPr>
        <p:spPr/>
        <p:txBody>
          <a:bodyPr/>
          <a:lstStyle/>
          <a:p>
            <a:pPr eaLnBrk="1" hangingPunct="1">
              <a:defRPr/>
            </a:pPr>
            <a:r>
              <a:rPr lang="en-US" sz="3200">
                <a:effectLst>
                  <a:outerShdw blurRad="38100" dist="38100" dir="2700000" algn="tl">
                    <a:srgbClr val="DDDDDD"/>
                  </a:outerShdw>
                </a:effectLst>
                <a:latin typeface="Garamond" pitchFamily="-105" charset="0"/>
              </a:rPr>
              <a:t>Mishnah</a:t>
            </a:r>
            <a:r>
              <a:rPr lang="en-US">
                <a:latin typeface="Arial" pitchFamily="-105" charset="0"/>
              </a:rPr>
              <a:t> Tractate Kelim 1.6-9 in Elwood &amp; Yarbrough, Readings from the First Century World, 23</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C09AF599-A248-4C24-B7F9-74B70DE75747}" type="slidenum">
              <a:rPr lang="en-US" altLang="en-US" sz="1200">
                <a:solidFill>
                  <a:srgbClr val="000000"/>
                </a:solidFill>
              </a:rPr>
              <a:pPr/>
              <a:t>19</a:t>
            </a:fld>
            <a:endParaRPr lang="en-US" altLang="en-US" sz="1200">
              <a:solidFill>
                <a:srgbClr val="000000"/>
              </a:solidFill>
            </a:endParaRPr>
          </a:p>
        </p:txBody>
      </p:sp>
      <p:sp>
        <p:nvSpPr>
          <p:cNvPr id="115714" name="Rectangle 1026"/>
          <p:cNvSpPr>
            <a:spLocks noGrp="1" noRot="1" noChangeAspect="1" noChangeArrowheads="1"/>
          </p:cNvSpPr>
          <p:nvPr>
            <p:ph type="sldImg"/>
          </p:nvPr>
        </p:nvSpPr>
        <p:spPr>
          <a:solidFill>
            <a:srgbClr val="FFFFFF"/>
          </a:solidFill>
          <a:ln/>
        </p:spPr>
      </p:sp>
      <p:sp>
        <p:nvSpPr>
          <p:cNvPr id="168963" name="Rectangle 1027"/>
          <p:cNvSpPr>
            <a:spLocks noGrp="1" noChangeArrowheads="1"/>
          </p:cNvSpPr>
          <p:nvPr>
            <p:ph type="body" idx="1"/>
          </p:nvPr>
        </p:nvSpPr>
        <p:spPr>
          <a:solidFill>
            <a:srgbClr val="FFFFFF"/>
          </a:solidFill>
          <a:ln>
            <a:solidFill>
              <a:srgbClr val="000000"/>
            </a:solidFill>
          </a:ln>
        </p:spPr>
        <p:txBody>
          <a:bodyPr/>
          <a:lstStyle/>
          <a:p>
            <a:pPr eaLnBrk="1" hangingPunct="1">
              <a:defRPr/>
            </a:pPr>
            <a:r>
              <a:rPr lang="en-US" sz="3200">
                <a:effectLst>
                  <a:outerShdw blurRad="38100" dist="38100" dir="2700000" algn="tl">
                    <a:srgbClr val="DDDDDD"/>
                  </a:outerShdw>
                </a:effectLst>
                <a:latin typeface="Garamond" pitchFamily="-105" charset="0"/>
              </a:rPr>
              <a:t>Mishnah</a:t>
            </a:r>
            <a:r>
              <a:rPr lang="en-US">
                <a:latin typeface="Arial" pitchFamily="-105" charset="0"/>
              </a:rPr>
              <a:t> Tractate Kelim 1.6-9 in Elwood &amp; Yarbrough, Readings from the First Century World, 23</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693B6C11-1B9F-4378-8453-C2A4FFA05807}" type="slidenum">
              <a:rPr lang="en-US" altLang="en-US" sz="1200"/>
              <a:pPr/>
              <a:t>2</a:t>
            </a:fld>
            <a:endParaRPr lang="en-US" altLang="en-US" sz="1200"/>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89B83FE5-D2CF-4B50-9A54-AB4C18902FAF}" type="slidenum">
              <a:rPr lang="en-US" altLang="en-US" sz="1200">
                <a:solidFill>
                  <a:srgbClr val="000000"/>
                </a:solidFill>
              </a:rPr>
              <a:pPr/>
              <a:t>20</a:t>
            </a:fld>
            <a:endParaRPr lang="en-US" altLang="en-US" sz="1200">
              <a:solidFill>
                <a:srgbClr val="000000"/>
              </a:solidFill>
            </a:endParaRPr>
          </a:p>
        </p:txBody>
      </p:sp>
      <p:sp>
        <p:nvSpPr>
          <p:cNvPr id="117762" name="Rectangle 1026"/>
          <p:cNvSpPr>
            <a:spLocks noGrp="1" noRot="1" noChangeAspect="1" noChangeArrowheads="1" noTextEdit="1"/>
          </p:cNvSpPr>
          <p:nvPr>
            <p:ph type="sldImg"/>
          </p:nvPr>
        </p:nvSpPr>
        <p:spPr>
          <a:ln/>
        </p:spPr>
      </p:sp>
      <p:sp>
        <p:nvSpPr>
          <p:cNvPr id="162819" name="Rectangle 1027"/>
          <p:cNvSpPr>
            <a:spLocks noGrp="1" noChangeArrowheads="1"/>
          </p:cNvSpPr>
          <p:nvPr>
            <p:ph type="body" idx="1"/>
          </p:nvPr>
        </p:nvSpPr>
        <p:spPr/>
        <p:txBody>
          <a:bodyPr/>
          <a:lstStyle/>
          <a:p>
            <a:pPr eaLnBrk="1" hangingPunct="1">
              <a:defRPr/>
            </a:pPr>
            <a:r>
              <a:rPr lang="en-US" sz="3200">
                <a:effectLst>
                  <a:outerShdw blurRad="38100" dist="38100" dir="2700000" algn="tl">
                    <a:srgbClr val="DDDDDD"/>
                  </a:outerShdw>
                </a:effectLst>
                <a:latin typeface="Garamond" pitchFamily="-105" charset="0"/>
              </a:rPr>
              <a:t>Mishnah</a:t>
            </a:r>
            <a:r>
              <a:rPr lang="en-US">
                <a:latin typeface="Arial" pitchFamily="-105" charset="0"/>
              </a:rPr>
              <a:t> Tractate Kelim 1.6-9 in Elwood &amp; Yarbrough, Readings from the First Century World, 23</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0FC160C4-5369-4292-9B50-7FE9B9CC5F14}" type="slidenum">
              <a:rPr lang="en-US" altLang="en-US" sz="1200">
                <a:solidFill>
                  <a:srgbClr val="000000"/>
                </a:solidFill>
              </a:rPr>
              <a:pPr/>
              <a:t>21</a:t>
            </a:fld>
            <a:endParaRPr lang="en-US" altLang="en-US" sz="1200">
              <a:solidFill>
                <a:srgbClr val="000000"/>
              </a:solidFill>
            </a:endParaRPr>
          </a:p>
        </p:txBody>
      </p:sp>
      <p:sp>
        <p:nvSpPr>
          <p:cNvPr id="119810" name="Rectangle 1026"/>
          <p:cNvSpPr>
            <a:spLocks noGrp="1" noRot="1" noChangeAspect="1" noChangeArrowheads="1" noTextEdit="1"/>
          </p:cNvSpPr>
          <p:nvPr>
            <p:ph type="sldImg"/>
          </p:nvPr>
        </p:nvSpPr>
        <p:spPr>
          <a:ln/>
        </p:spPr>
      </p:sp>
      <p:sp>
        <p:nvSpPr>
          <p:cNvPr id="163843" name="Rectangle 1027"/>
          <p:cNvSpPr>
            <a:spLocks noGrp="1" noChangeArrowheads="1"/>
          </p:cNvSpPr>
          <p:nvPr>
            <p:ph type="body" idx="1"/>
          </p:nvPr>
        </p:nvSpPr>
        <p:spPr/>
        <p:txBody>
          <a:bodyPr/>
          <a:lstStyle/>
          <a:p>
            <a:pPr eaLnBrk="1" hangingPunct="1">
              <a:defRPr/>
            </a:pPr>
            <a:r>
              <a:rPr lang="en-US" sz="3200">
                <a:effectLst>
                  <a:outerShdw blurRad="38100" dist="38100" dir="2700000" algn="tl">
                    <a:srgbClr val="DDDDDD"/>
                  </a:outerShdw>
                </a:effectLst>
                <a:latin typeface="Garamond" pitchFamily="-105" charset="0"/>
              </a:rPr>
              <a:t>Mishnah</a:t>
            </a:r>
            <a:r>
              <a:rPr lang="en-US">
                <a:latin typeface="Arial" pitchFamily="-105" charset="0"/>
              </a:rPr>
              <a:t> Tractate Kelim 1.6-9 in Elwood &amp; Yarbrough, Readings from the First Century World, 23</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EE676F5F-A611-4465-BE2E-A62AD9C94DF6}" type="slidenum">
              <a:rPr lang="en-US" altLang="en-US" sz="1200">
                <a:solidFill>
                  <a:srgbClr val="000000"/>
                </a:solidFill>
              </a:rPr>
              <a:pPr/>
              <a:t>22</a:t>
            </a:fld>
            <a:endParaRPr lang="en-US" altLang="en-US" sz="1200">
              <a:solidFill>
                <a:srgbClr val="000000"/>
              </a:solidFill>
            </a:endParaRPr>
          </a:p>
        </p:txBody>
      </p:sp>
      <p:sp>
        <p:nvSpPr>
          <p:cNvPr id="121858" name="Rectangle 1026"/>
          <p:cNvSpPr>
            <a:spLocks noGrp="1" noRot="1" noChangeAspect="1" noChangeArrowheads="1" noTextEdit="1"/>
          </p:cNvSpPr>
          <p:nvPr>
            <p:ph type="sldImg"/>
          </p:nvPr>
        </p:nvSpPr>
        <p:spPr>
          <a:ln/>
        </p:spPr>
      </p:sp>
      <p:sp>
        <p:nvSpPr>
          <p:cNvPr id="121859"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2261CAFF-CADA-4A06-98EB-06418AF71268}" type="slidenum">
              <a:rPr lang="en-US" altLang="en-US" sz="1200">
                <a:solidFill>
                  <a:srgbClr val="000000"/>
                </a:solidFill>
              </a:rPr>
              <a:pPr/>
              <a:t>23</a:t>
            </a:fld>
            <a:endParaRPr lang="en-US" altLang="en-US" sz="1200">
              <a:solidFill>
                <a:srgbClr val="000000"/>
              </a:solidFill>
            </a:endParaRPr>
          </a:p>
        </p:txBody>
      </p:sp>
      <p:sp>
        <p:nvSpPr>
          <p:cNvPr id="123906" name="Rectangle 1026"/>
          <p:cNvSpPr>
            <a:spLocks noGrp="1" noRot="1" noChangeAspect="1" noChangeArrowheads="1" noTextEdit="1"/>
          </p:cNvSpPr>
          <p:nvPr>
            <p:ph type="sldImg"/>
          </p:nvPr>
        </p:nvSpPr>
        <p:spPr>
          <a:ln/>
        </p:spPr>
      </p:sp>
      <p:sp>
        <p:nvSpPr>
          <p:cNvPr id="165891" name="Rectangle 1027"/>
          <p:cNvSpPr>
            <a:spLocks noGrp="1" noChangeArrowheads="1"/>
          </p:cNvSpPr>
          <p:nvPr>
            <p:ph type="body" idx="1"/>
          </p:nvPr>
        </p:nvSpPr>
        <p:spPr/>
        <p:txBody>
          <a:bodyPr/>
          <a:lstStyle/>
          <a:p>
            <a:pPr eaLnBrk="1" hangingPunct="1">
              <a:defRPr/>
            </a:pPr>
            <a:r>
              <a:rPr lang="en-US" sz="3200">
                <a:effectLst>
                  <a:outerShdw blurRad="38100" dist="38100" dir="2700000" algn="tl">
                    <a:srgbClr val="DDDDDD"/>
                  </a:outerShdw>
                </a:effectLst>
                <a:latin typeface="Garamond" pitchFamily="-105" charset="0"/>
              </a:rPr>
              <a:t>Mishnah</a:t>
            </a:r>
            <a:r>
              <a:rPr lang="en-US">
                <a:latin typeface="Arial" pitchFamily="-105" charset="0"/>
              </a:rPr>
              <a:t> Tractate Kelim 1.6-9 in Elwood &amp; Yarbrough, Readings from the First Century World, 23</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2261CAFF-CADA-4A06-98EB-06418AF71268}" type="slidenum">
              <a:rPr lang="en-US" altLang="en-US" sz="1200">
                <a:solidFill>
                  <a:srgbClr val="000000"/>
                </a:solidFill>
              </a:rPr>
              <a:pPr/>
              <a:t>24</a:t>
            </a:fld>
            <a:endParaRPr lang="en-US" altLang="en-US" sz="1200">
              <a:solidFill>
                <a:srgbClr val="000000"/>
              </a:solidFill>
            </a:endParaRPr>
          </a:p>
        </p:txBody>
      </p:sp>
      <p:sp>
        <p:nvSpPr>
          <p:cNvPr id="123906" name="Rectangle 1026"/>
          <p:cNvSpPr>
            <a:spLocks noGrp="1" noRot="1" noChangeAspect="1" noChangeArrowheads="1" noTextEdit="1"/>
          </p:cNvSpPr>
          <p:nvPr>
            <p:ph type="sldImg"/>
          </p:nvPr>
        </p:nvSpPr>
        <p:spPr>
          <a:ln/>
        </p:spPr>
      </p:sp>
      <p:sp>
        <p:nvSpPr>
          <p:cNvPr id="165891" name="Rectangle 1027"/>
          <p:cNvSpPr>
            <a:spLocks noGrp="1" noChangeArrowheads="1"/>
          </p:cNvSpPr>
          <p:nvPr>
            <p:ph type="body" idx="1"/>
          </p:nvPr>
        </p:nvSpPr>
        <p:spPr/>
        <p:txBody>
          <a:bodyPr/>
          <a:lstStyle/>
          <a:p>
            <a:pPr eaLnBrk="1" hangingPunct="1">
              <a:defRPr/>
            </a:pPr>
            <a:r>
              <a:rPr lang="en-US" sz="3200">
                <a:effectLst>
                  <a:outerShdw blurRad="38100" dist="38100" dir="2700000" algn="tl">
                    <a:srgbClr val="DDDDDD"/>
                  </a:outerShdw>
                </a:effectLst>
                <a:latin typeface="Garamond" pitchFamily="-105" charset="0"/>
              </a:rPr>
              <a:t>Mishnah</a:t>
            </a:r>
            <a:r>
              <a:rPr lang="en-US">
                <a:latin typeface="Arial" pitchFamily="-105" charset="0"/>
              </a:rPr>
              <a:t> Tractate Kelim 1.6-9 in Elwood &amp; Yarbrough, Readings from the First Century World, 23</a:t>
            </a:r>
          </a:p>
        </p:txBody>
      </p:sp>
    </p:spTree>
    <p:extLst>
      <p:ext uri="{BB962C8B-B14F-4D97-AF65-F5344CB8AC3E}">
        <p14:creationId xmlns:p14="http://schemas.microsoft.com/office/powerpoint/2010/main" val="38959065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1411B608-FE85-4376-A484-37EE08AA2278}" type="slidenum">
              <a:rPr lang="en-US" altLang="en-US" sz="1200">
                <a:solidFill>
                  <a:srgbClr val="000000"/>
                </a:solidFill>
              </a:rPr>
              <a:pPr/>
              <a:t>25</a:t>
            </a:fld>
            <a:endParaRPr lang="en-US" altLang="en-US" sz="1200">
              <a:solidFill>
                <a:srgbClr val="000000"/>
              </a:solidFill>
            </a:endParaRPr>
          </a:p>
        </p:txBody>
      </p:sp>
      <p:sp>
        <p:nvSpPr>
          <p:cNvPr id="125954" name="Rectangle 1026"/>
          <p:cNvSpPr>
            <a:spLocks noGrp="1" noRot="1" noChangeAspect="1" noChangeArrowheads="1" noTextEdit="1"/>
          </p:cNvSpPr>
          <p:nvPr>
            <p:ph type="sldImg"/>
          </p:nvPr>
        </p:nvSpPr>
        <p:spPr>
          <a:ln/>
        </p:spPr>
      </p:sp>
      <p:sp>
        <p:nvSpPr>
          <p:cNvPr id="166915" name="Rectangle 1027"/>
          <p:cNvSpPr>
            <a:spLocks noGrp="1" noChangeArrowheads="1"/>
          </p:cNvSpPr>
          <p:nvPr>
            <p:ph type="body" idx="1"/>
          </p:nvPr>
        </p:nvSpPr>
        <p:spPr/>
        <p:txBody>
          <a:bodyPr/>
          <a:lstStyle/>
          <a:p>
            <a:pPr eaLnBrk="1" hangingPunct="1">
              <a:defRPr/>
            </a:pPr>
            <a:r>
              <a:rPr lang="en-US" sz="3200">
                <a:effectLst>
                  <a:outerShdw blurRad="38100" dist="38100" dir="2700000" algn="tl">
                    <a:srgbClr val="DDDDDD"/>
                  </a:outerShdw>
                </a:effectLst>
                <a:latin typeface="Garamond" pitchFamily="-105" charset="0"/>
              </a:rPr>
              <a:t>Mishnah</a:t>
            </a:r>
            <a:r>
              <a:rPr lang="en-US">
                <a:latin typeface="Arial" pitchFamily="-105" charset="0"/>
              </a:rPr>
              <a:t> Tractate Kelim 1.6-9 in Elwood &amp; Yarbrough, Readings from the First Century World, 23</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7CF69D4C-0194-4DE3-B5CB-9BD5C67B9CDC}" type="slidenum">
              <a:rPr lang="en-US" altLang="en-US" sz="1200"/>
              <a:pPr/>
              <a:t>26</a:t>
            </a:fld>
            <a:endParaRPr lang="en-US" altLang="en-US" sz="1200"/>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27</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sz="1200" b="0" dirty="0">
              <a:solidFill>
                <a:srgbClr val="FFFFFF"/>
              </a:solidFill>
              <a:latin typeface="Arial" charset="0"/>
              <a:ea typeface="ＭＳ Ｐゴシック" charset="0"/>
            </a:endParaRPr>
          </a:p>
          <a:p>
            <a:pPr eaLnBrk="1" hangingPunct="1"/>
            <a:r>
              <a:rPr lang="en-US" sz="1200" b="0" dirty="0">
                <a:solidFill>
                  <a:srgbClr val="FFFFFF"/>
                </a:solidFill>
                <a:latin typeface="Arial" charset="0"/>
                <a:ea typeface="ＭＳ Ｐゴシック" charset="0"/>
              </a:rPr>
              <a:t>OT Backgrounds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6C5A3A21-6935-44DD-A115-DB054BF0FFA5}" type="slidenum">
              <a:rPr lang="en-US" altLang="en-US" sz="1200"/>
              <a:pPr/>
              <a:t>3</a:t>
            </a:fld>
            <a:endParaRPr lang="en-US" altLang="en-US" sz="1200"/>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049DCFFD-42DB-47BF-AFF9-8A869DE10700}" type="slidenum">
              <a:rPr lang="en-US" altLang="en-US" sz="1200"/>
              <a:pPr/>
              <a:t>4</a:t>
            </a:fld>
            <a:endParaRPr lang="en-US" altLang="en-US" sz="1200"/>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a:latin typeface="Arial" pitchFamily="34" charset="0"/>
                <a:ea typeface="ＭＳ Ｐゴシック" pitchFamily="34" charset="-128"/>
              </a:rPr>
              <a:t>ANE history by culture begins with the dispersion of peoples from Babel in Genesis 11.  Whereas the descendants of Japheth migrated north (red), the sons of Ham (green) and Seth (blue) remained within the Fertile Crescent and became three great regions: Egypt, Syria-Palestine, and Mesopotamia.  We will briefly study ANE peoples in each of these three regions.  OTB, 73 notes how each region has a different historical designation by time period.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C57A8F41-9A57-4AE7-BFDB-D0DEF881D257}" type="slidenum">
              <a:rPr lang="en-US" altLang="en-US" sz="1200"/>
              <a:pPr/>
              <a:t>5</a:t>
            </a:fld>
            <a:endParaRPr lang="en-US" altLang="en-US" sz="1200"/>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44CBB1E9-2AE6-4CB1-9BF9-821BEF9CA9C3}" type="slidenum">
              <a:rPr lang="en-US" altLang="en-US" sz="1200"/>
              <a:pPr/>
              <a:t>6</a:t>
            </a:fld>
            <a:endParaRPr lang="en-US" altLang="en-US" sz="1200"/>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D6686680-879A-433F-9BC3-0BD452012AE6}" type="slidenum">
              <a:rPr lang="en-US" altLang="en-US" sz="1200"/>
              <a:pPr/>
              <a:t>7</a:t>
            </a:fld>
            <a:endParaRPr lang="en-US" altLang="en-US" sz="1200"/>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34" charset="-128"/>
            </a:endParaRPr>
          </a:p>
          <a:p>
            <a:pPr eaLnBrk="1" hangingPunct="1"/>
            <a:r>
              <a:rPr lang="en-US" altLang="en-US">
                <a:latin typeface="Arial" pitchFamily="34" charset="0"/>
                <a:ea typeface="ＭＳ Ｐゴシック" pitchFamily="34" charset="-128"/>
              </a:rPr>
              <a:t>All three of Noah's lines</a:t>
            </a:r>
            <a:r>
              <a:rPr lang="en-US" altLang="en-US" baseline="0">
                <a:latin typeface="Arial" pitchFamily="34" charset="0"/>
                <a:ea typeface="ＭＳ Ｐゴシック" pitchFamily="34" charset="-128"/>
              </a:rPr>
              <a:t> had dinner some years back: Susan and Rick (=Japheth) with a couple with an Iranian husband Nick (=Shem) and Chinese wife (=Ham). </a:t>
            </a:r>
            <a:endParaRPr lang="en-US" altLang="en-US">
              <a:latin typeface="Arial" pitchFamily="34" charset="0"/>
              <a:ea typeface="ＭＳ Ｐゴシック"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B4894493-9113-4CAD-ACD1-95335A58E574}" type="slidenum">
              <a:rPr lang="en-US" altLang="en-US" sz="1200"/>
              <a:pPr/>
              <a:t>8</a:t>
            </a:fld>
            <a:endParaRPr lang="en-US" altLang="en-US" sz="1200"/>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955A6AD1-5BFF-4052-AAD5-B9FB5DD9E2A8}" type="slidenum">
              <a:rPr lang="en-US" altLang="en-US" sz="1200"/>
              <a:pPr/>
              <a:t>9</a:t>
            </a:fld>
            <a:endParaRPr lang="en-US" altLang="en-US" sz="1200"/>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a typeface="ＭＳ Ｐゴシック"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70700"/>
            <a:chOff x="0" y="0"/>
            <a:chExt cx="5770" cy="4328"/>
          </a:xfrm>
        </p:grpSpPr>
        <p:sp>
          <p:nvSpPr>
            <p:cNvPr id="5"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en-US" altLang="en-US" sz="1800"/>
            </a:p>
          </p:txBody>
        </p:sp>
        <p:sp>
          <p:nvSpPr>
            <p:cNvPr id="6"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en-US" altLang="en-US" sz="1800"/>
            </a:p>
          </p:txBody>
        </p:sp>
        <p:sp>
          <p:nvSpPr>
            <p:cNvPr id="7"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en-US" altLang="en-US" sz="1800"/>
            </a:p>
          </p:txBody>
        </p:sp>
        <p:grpSp>
          <p:nvGrpSpPr>
            <p:cNvPr id="8" name="Group 6"/>
            <p:cNvGrpSpPr>
              <a:grpSpLocks/>
            </p:cNvGrpSpPr>
            <p:nvPr/>
          </p:nvGrpSpPr>
          <p:grpSpPr bwMode="auto">
            <a:xfrm>
              <a:off x="4944" y="-1"/>
              <a:ext cx="816" cy="3976"/>
              <a:chOff x="4944" y="-1"/>
              <a:chExt cx="816" cy="3976"/>
            </a:xfrm>
          </p:grpSpPr>
          <p:grpSp>
            <p:nvGrpSpPr>
              <p:cNvPr id="20" name="Group 7"/>
              <p:cNvGrpSpPr>
                <a:grpSpLocks/>
              </p:cNvGrpSpPr>
              <p:nvPr userDrawn="1"/>
            </p:nvGrpSpPr>
            <p:grpSpPr bwMode="auto">
              <a:xfrm>
                <a:off x="5280" y="-1"/>
                <a:ext cx="480" cy="1432"/>
                <a:chOff x="5280" y="-1"/>
                <a:chExt cx="480" cy="1432"/>
              </a:xfrm>
            </p:grpSpPr>
            <p:grpSp>
              <p:nvGrpSpPr>
                <p:cNvPr id="41" name="Group 8"/>
                <p:cNvGrpSpPr>
                  <a:grpSpLocks/>
                </p:cNvGrpSpPr>
                <p:nvPr userDrawn="1"/>
              </p:nvGrpSpPr>
              <p:grpSpPr bwMode="auto">
                <a:xfrm rot="-5400000">
                  <a:off x="5485" y="-1"/>
                  <a:ext cx="175" cy="176"/>
                  <a:chOff x="1667" y="323"/>
                  <a:chExt cx="1700" cy="2560"/>
                </a:xfrm>
              </p:grpSpPr>
              <p:grpSp>
                <p:nvGrpSpPr>
                  <p:cNvPr id="50" name="Group 9"/>
                  <p:cNvGrpSpPr>
                    <a:grpSpLocks/>
                  </p:cNvGrpSpPr>
                  <p:nvPr/>
                </p:nvGrpSpPr>
                <p:grpSpPr bwMode="auto">
                  <a:xfrm>
                    <a:off x="1667" y="323"/>
                    <a:ext cx="1700" cy="2560"/>
                    <a:chOff x="1667" y="323"/>
                    <a:chExt cx="1700" cy="2560"/>
                  </a:xfrm>
                </p:grpSpPr>
                <p:sp>
                  <p:nvSpPr>
                    <p:cNvPr id="57" name="Freeform 10"/>
                    <p:cNvSpPr>
                      <a:spLocks/>
                    </p:cNvSpPr>
                    <p:nvPr/>
                  </p:nvSpPr>
                  <p:spPr bwMode="auto">
                    <a:xfrm>
                      <a:off x="2148" y="330"/>
                      <a:ext cx="1234" cy="2560"/>
                    </a:xfrm>
                    <a:custGeom>
                      <a:avLst/>
                      <a:gdLst>
                        <a:gd name="T0" fmla="*/ 338 w 1231"/>
                        <a:gd name="T1" fmla="*/ 283 h 2560"/>
                        <a:gd name="T2" fmla="*/ 416 w 1231"/>
                        <a:gd name="T3" fmla="*/ 115 h 2560"/>
                        <a:gd name="T4" fmla="*/ 584 w 1231"/>
                        <a:gd name="T5" fmla="*/ 7 h 2560"/>
                        <a:gd name="T6" fmla="*/ 897 w 1231"/>
                        <a:gd name="T7" fmla="*/ 61 h 2560"/>
                        <a:gd name="T8" fmla="*/ 1054 w 1231"/>
                        <a:gd name="T9" fmla="*/ 349 h 2560"/>
                        <a:gd name="T10" fmla="*/ 981 w 1231"/>
                        <a:gd name="T11" fmla="*/ 769 h 2560"/>
                        <a:gd name="T12" fmla="*/ 945 w 1231"/>
                        <a:gd name="T13" fmla="*/ 943 h 2560"/>
                        <a:gd name="T14" fmla="*/ 1108 w 1231"/>
                        <a:gd name="T15" fmla="*/ 1075 h 2560"/>
                        <a:gd name="T16" fmla="*/ 1234 w 1231"/>
                        <a:gd name="T17" fmla="*/ 1525 h 2560"/>
                        <a:gd name="T18" fmla="*/ 1126 w 1231"/>
                        <a:gd name="T19" fmla="*/ 1969 h 2560"/>
                        <a:gd name="T20" fmla="*/ 909 w 1231"/>
                        <a:gd name="T21" fmla="*/ 2077 h 2560"/>
                        <a:gd name="T22" fmla="*/ 723 w 1231"/>
                        <a:gd name="T23" fmla="*/ 2059 h 2560"/>
                        <a:gd name="T24" fmla="*/ 657 w 1231"/>
                        <a:gd name="T25" fmla="*/ 2251 h 2560"/>
                        <a:gd name="T26" fmla="*/ 530 w 1231"/>
                        <a:gd name="T27" fmla="*/ 2527 h 2560"/>
                        <a:gd name="T28" fmla="*/ 212 w 1231"/>
                        <a:gd name="T29" fmla="*/ 2509 h 2560"/>
                        <a:gd name="T30" fmla="*/ 31 w 1231"/>
                        <a:gd name="T31" fmla="*/ 2227 h 2560"/>
                        <a:gd name="T32" fmla="*/ 25 w 1231"/>
                        <a:gd name="T33" fmla="*/ 1969 h 2560"/>
                        <a:gd name="T34" fmla="*/ 145 w 1231"/>
                        <a:gd name="T35" fmla="*/ 1651 h 2560"/>
                        <a:gd name="T36" fmla="*/ 260 w 1231"/>
                        <a:gd name="T37" fmla="*/ 1513 h 2560"/>
                        <a:gd name="T38" fmla="*/ 218 w 1231"/>
                        <a:gd name="T39" fmla="*/ 1729 h 2560"/>
                        <a:gd name="T40" fmla="*/ 73 w 1231"/>
                        <a:gd name="T41" fmla="*/ 2023 h 2560"/>
                        <a:gd name="T42" fmla="*/ 169 w 1231"/>
                        <a:gd name="T43" fmla="*/ 2323 h 2560"/>
                        <a:gd name="T44" fmla="*/ 440 w 1231"/>
                        <a:gd name="T45" fmla="*/ 2431 h 2560"/>
                        <a:gd name="T46" fmla="*/ 596 w 1231"/>
                        <a:gd name="T47" fmla="*/ 2227 h 2560"/>
                        <a:gd name="T48" fmla="*/ 578 w 1231"/>
                        <a:gd name="T49" fmla="*/ 1807 h 2560"/>
                        <a:gd name="T50" fmla="*/ 494 w 1231"/>
                        <a:gd name="T51" fmla="*/ 1531 h 2560"/>
                        <a:gd name="T52" fmla="*/ 536 w 1231"/>
                        <a:gd name="T53" fmla="*/ 1459 h 2560"/>
                        <a:gd name="T54" fmla="*/ 627 w 1231"/>
                        <a:gd name="T55" fmla="*/ 1633 h 2560"/>
                        <a:gd name="T56" fmla="*/ 723 w 1231"/>
                        <a:gd name="T57" fmla="*/ 1933 h 2560"/>
                        <a:gd name="T58" fmla="*/ 969 w 1231"/>
                        <a:gd name="T59" fmla="*/ 1963 h 2560"/>
                        <a:gd name="T60" fmla="*/ 1138 w 1231"/>
                        <a:gd name="T61" fmla="*/ 1687 h 2560"/>
                        <a:gd name="T62" fmla="*/ 1120 w 1231"/>
                        <a:gd name="T63" fmla="*/ 1273 h 2560"/>
                        <a:gd name="T64" fmla="*/ 885 w 1231"/>
                        <a:gd name="T65" fmla="*/ 1057 h 2560"/>
                        <a:gd name="T66" fmla="*/ 681 w 1231"/>
                        <a:gd name="T67" fmla="*/ 1129 h 2560"/>
                        <a:gd name="T68" fmla="*/ 578 w 1231"/>
                        <a:gd name="T69" fmla="*/ 1117 h 2560"/>
                        <a:gd name="T70" fmla="*/ 621 w 1231"/>
                        <a:gd name="T71" fmla="*/ 1033 h 2560"/>
                        <a:gd name="T72" fmla="*/ 813 w 1231"/>
                        <a:gd name="T73" fmla="*/ 937 h 2560"/>
                        <a:gd name="T74" fmla="*/ 951 w 1231"/>
                        <a:gd name="T75" fmla="*/ 613 h 2560"/>
                        <a:gd name="T76" fmla="*/ 885 w 1231"/>
                        <a:gd name="T77" fmla="*/ 175 h 2560"/>
                        <a:gd name="T78" fmla="*/ 621 w 1231"/>
                        <a:gd name="T79" fmla="*/ 103 h 2560"/>
                        <a:gd name="T80" fmla="*/ 392 w 1231"/>
                        <a:gd name="T81" fmla="*/ 355 h 2560"/>
                        <a:gd name="T82" fmla="*/ 404 w 1231"/>
                        <a:gd name="T83" fmla="*/ 763 h 2560"/>
                        <a:gd name="T84" fmla="*/ 344 w 1231"/>
                        <a:gd name="T85" fmla="*/ 949 h 2560"/>
                        <a:gd name="T86" fmla="*/ 290 w 1231"/>
                        <a:gd name="T87" fmla="*/ 685 h 2560"/>
                        <a:gd name="T88" fmla="*/ 308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58" name="Freeform 11"/>
                    <p:cNvSpPr>
                      <a:spLocks/>
                    </p:cNvSpPr>
                    <p:nvPr/>
                  </p:nvSpPr>
                  <p:spPr bwMode="auto">
                    <a:xfrm>
                      <a:off x="1672" y="359"/>
                      <a:ext cx="865" cy="2065"/>
                    </a:xfrm>
                    <a:custGeom>
                      <a:avLst/>
                      <a:gdLst>
                        <a:gd name="T0" fmla="*/ 785 w 865"/>
                        <a:gd name="T1" fmla="*/ 528 h 2071"/>
                        <a:gd name="T2" fmla="*/ 797 w 865"/>
                        <a:gd name="T3" fmla="*/ 349 h 2071"/>
                        <a:gd name="T4" fmla="*/ 863 w 865"/>
                        <a:gd name="T5" fmla="*/ 205 h 2071"/>
                        <a:gd name="T6" fmla="*/ 809 w 865"/>
                        <a:gd name="T7" fmla="*/ 217 h 2071"/>
                        <a:gd name="T8" fmla="*/ 749 w 865"/>
                        <a:gd name="T9" fmla="*/ 217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5 h 2071"/>
                        <a:gd name="T22" fmla="*/ 119 w 865"/>
                        <a:gd name="T23" fmla="*/ 403 h 2071"/>
                        <a:gd name="T24" fmla="*/ 131 w 865"/>
                        <a:gd name="T25" fmla="*/ 588 h 2071"/>
                        <a:gd name="T26" fmla="*/ 173 w 865"/>
                        <a:gd name="T27" fmla="*/ 780 h 2071"/>
                        <a:gd name="T28" fmla="*/ 197 w 865"/>
                        <a:gd name="T29" fmla="*/ 881 h 2071"/>
                        <a:gd name="T30" fmla="*/ 167 w 865"/>
                        <a:gd name="T31" fmla="*/ 983 h 2071"/>
                        <a:gd name="T32" fmla="*/ 65 w 865"/>
                        <a:gd name="T33" fmla="*/ 1121 h 2071"/>
                        <a:gd name="T34" fmla="*/ 17 w 865"/>
                        <a:gd name="T35" fmla="*/ 1294 h 2071"/>
                        <a:gd name="T36" fmla="*/ 5 w 865"/>
                        <a:gd name="T37" fmla="*/ 1546 h 2071"/>
                        <a:gd name="T38" fmla="*/ 47 w 865"/>
                        <a:gd name="T39" fmla="*/ 1743 h 2071"/>
                        <a:gd name="T40" fmla="*/ 131 w 865"/>
                        <a:gd name="T41" fmla="*/ 1893 h 2071"/>
                        <a:gd name="T42" fmla="*/ 299 w 865"/>
                        <a:gd name="T43" fmla="*/ 1982 h 2071"/>
                        <a:gd name="T44" fmla="*/ 425 w 865"/>
                        <a:gd name="T45" fmla="*/ 1976 h 2071"/>
                        <a:gd name="T46" fmla="*/ 467 w 865"/>
                        <a:gd name="T47" fmla="*/ 1988 h 2071"/>
                        <a:gd name="T48" fmla="*/ 497 w 865"/>
                        <a:gd name="T49" fmla="*/ 2060 h 2071"/>
                        <a:gd name="T50" fmla="*/ 497 w 865"/>
                        <a:gd name="T51" fmla="*/ 1958 h 2071"/>
                        <a:gd name="T52" fmla="*/ 557 w 865"/>
                        <a:gd name="T53" fmla="*/ 1773 h 2071"/>
                        <a:gd name="T54" fmla="*/ 617 w 865"/>
                        <a:gd name="T55" fmla="*/ 1653 h 2071"/>
                        <a:gd name="T56" fmla="*/ 581 w 865"/>
                        <a:gd name="T57" fmla="*/ 1695 h 2071"/>
                        <a:gd name="T58" fmla="*/ 515 w 865"/>
                        <a:gd name="T59" fmla="*/ 1815 h 2071"/>
                        <a:gd name="T60" fmla="*/ 407 w 865"/>
                        <a:gd name="T61" fmla="*/ 1898 h 2071"/>
                        <a:gd name="T62" fmla="*/ 269 w 865"/>
                        <a:gd name="T63" fmla="*/ 1893 h 2071"/>
                        <a:gd name="T64" fmla="*/ 179 w 865"/>
                        <a:gd name="T65" fmla="*/ 1809 h 2071"/>
                        <a:gd name="T66" fmla="*/ 113 w 865"/>
                        <a:gd name="T67" fmla="*/ 1635 h 2071"/>
                        <a:gd name="T68" fmla="*/ 107 w 865"/>
                        <a:gd name="T69" fmla="*/ 1390 h 2071"/>
                        <a:gd name="T70" fmla="*/ 137 w 865"/>
                        <a:gd name="T71" fmla="*/ 1187 h 2071"/>
                        <a:gd name="T72" fmla="*/ 203 w 865"/>
                        <a:gd name="T73" fmla="*/ 1067 h 2071"/>
                        <a:gd name="T74" fmla="*/ 323 w 865"/>
                        <a:gd name="T75" fmla="*/ 1019 h 2071"/>
                        <a:gd name="T76" fmla="*/ 509 w 865"/>
                        <a:gd name="T77" fmla="*/ 1073 h 2071"/>
                        <a:gd name="T78" fmla="*/ 611 w 865"/>
                        <a:gd name="T79" fmla="*/ 1121 h 2071"/>
                        <a:gd name="T80" fmla="*/ 665 w 865"/>
                        <a:gd name="T81" fmla="*/ 1097 h 2071"/>
                        <a:gd name="T82" fmla="*/ 659 w 865"/>
                        <a:gd name="T83" fmla="*/ 1043 h 2071"/>
                        <a:gd name="T84" fmla="*/ 611 w 865"/>
                        <a:gd name="T85" fmla="*/ 1001 h 2071"/>
                        <a:gd name="T86" fmla="*/ 497 w 865"/>
                        <a:gd name="T87" fmla="*/ 977 h 2071"/>
                        <a:gd name="T88" fmla="*/ 323 w 865"/>
                        <a:gd name="T89" fmla="*/ 893 h 2071"/>
                        <a:gd name="T90" fmla="*/ 233 w 865"/>
                        <a:gd name="T91" fmla="*/ 678 h 2071"/>
                        <a:gd name="T92" fmla="*/ 209 w 865"/>
                        <a:gd name="T93" fmla="*/ 415 h 2071"/>
                        <a:gd name="T94" fmla="*/ 317 w 865"/>
                        <a:gd name="T95" fmla="*/ 170 h 2071"/>
                        <a:gd name="T96" fmla="*/ 485 w 865"/>
                        <a:gd name="T97" fmla="*/ 110 h 2071"/>
                        <a:gd name="T98" fmla="*/ 617 w 865"/>
                        <a:gd name="T99" fmla="*/ 164 h 2071"/>
                        <a:gd name="T100" fmla="*/ 707 w 865"/>
                        <a:gd name="T101" fmla="*/ 289 h 2071"/>
                        <a:gd name="T102" fmla="*/ 737 w 865"/>
                        <a:gd name="T103" fmla="*/ 427 h 2071"/>
                        <a:gd name="T104" fmla="*/ 773 w 865"/>
                        <a:gd name="T105" fmla="*/ 600 h 2071"/>
                        <a:gd name="T106" fmla="*/ 809 w 865"/>
                        <a:gd name="T107" fmla="*/ 582 h 2071"/>
                        <a:gd name="T108" fmla="*/ 785 w 865"/>
                        <a:gd name="T109" fmla="*/ 528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grpSp>
              <p:sp>
                <p:nvSpPr>
                  <p:cNvPr id="51" name="Oval 12"/>
                  <p:cNvSpPr>
                    <a:spLocks noChangeArrowheads="1"/>
                  </p:cNvSpPr>
                  <p:nvPr/>
                </p:nvSpPr>
                <p:spPr bwMode="auto">
                  <a:xfrm>
                    <a:off x="2391" y="1407"/>
                    <a:ext cx="175" cy="247"/>
                  </a:xfrm>
                  <a:prstGeom prst="ellipse">
                    <a:avLst/>
                  </a:pr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52" name="Freeform 13"/>
                  <p:cNvSpPr>
                    <a:spLocks/>
                  </p:cNvSpPr>
                  <p:nvPr/>
                </p:nvSpPr>
                <p:spPr bwMode="auto">
                  <a:xfrm>
                    <a:off x="2634" y="723"/>
                    <a:ext cx="262" cy="524"/>
                  </a:xfrm>
                  <a:custGeom>
                    <a:avLst/>
                    <a:gdLst>
                      <a:gd name="T0" fmla="*/ 3 w 266"/>
                      <a:gd name="T1" fmla="*/ 486 h 521"/>
                      <a:gd name="T2" fmla="*/ 27 w 266"/>
                      <a:gd name="T3" fmla="*/ 275 h 521"/>
                      <a:gd name="T4" fmla="*/ 109 w 266"/>
                      <a:gd name="T5" fmla="*/ 45 h 521"/>
                      <a:gd name="T6" fmla="*/ 180 w 266"/>
                      <a:gd name="T7" fmla="*/ 3 h 521"/>
                      <a:gd name="T8" fmla="*/ 233 w 266"/>
                      <a:gd name="T9" fmla="*/ 39 h 521"/>
                      <a:gd name="T10" fmla="*/ 257 w 266"/>
                      <a:gd name="T11" fmla="*/ 130 h 521"/>
                      <a:gd name="T12" fmla="*/ 204 w 266"/>
                      <a:gd name="T13" fmla="*/ 275 h 521"/>
                      <a:gd name="T14" fmla="*/ 103 w 266"/>
                      <a:gd name="T15" fmla="*/ 480 h 521"/>
                      <a:gd name="T16" fmla="*/ 44 w 266"/>
                      <a:gd name="T17" fmla="*/ 504 h 521"/>
                      <a:gd name="T18" fmla="*/ 3 w 266"/>
                      <a:gd name="T19" fmla="*/ 486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53" name="Freeform 14"/>
                  <p:cNvSpPr>
                    <a:spLocks/>
                  </p:cNvSpPr>
                  <p:nvPr/>
                </p:nvSpPr>
                <p:spPr bwMode="auto">
                  <a:xfrm>
                    <a:off x="2702" y="1596"/>
                    <a:ext cx="398" cy="349"/>
                  </a:xfrm>
                  <a:custGeom>
                    <a:avLst/>
                    <a:gdLst>
                      <a:gd name="T0" fmla="*/ 102 w 392"/>
                      <a:gd name="T1" fmla="*/ 206 h 340"/>
                      <a:gd name="T2" fmla="*/ 16 w 392"/>
                      <a:gd name="T3" fmla="*/ 89 h 340"/>
                      <a:gd name="T4" fmla="*/ 4 w 392"/>
                      <a:gd name="T5" fmla="*/ 46 h 340"/>
                      <a:gd name="T6" fmla="*/ 28 w 392"/>
                      <a:gd name="T7" fmla="*/ 3 h 340"/>
                      <a:gd name="T8" fmla="*/ 132 w 392"/>
                      <a:gd name="T9" fmla="*/ 28 h 340"/>
                      <a:gd name="T10" fmla="*/ 254 w 392"/>
                      <a:gd name="T11" fmla="*/ 77 h 340"/>
                      <a:gd name="T12" fmla="*/ 370 w 392"/>
                      <a:gd name="T13" fmla="*/ 163 h 340"/>
                      <a:gd name="T14" fmla="*/ 394 w 392"/>
                      <a:gd name="T15" fmla="*/ 280 h 340"/>
                      <a:gd name="T16" fmla="*/ 345 w 392"/>
                      <a:gd name="T17" fmla="*/ 342 h 340"/>
                      <a:gd name="T18" fmla="*/ 248 w 392"/>
                      <a:gd name="T19" fmla="*/ 323 h 340"/>
                      <a:gd name="T20" fmla="*/ 102 w 392"/>
                      <a:gd name="T21" fmla="*/ 206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54" name="Freeform 15"/>
                  <p:cNvSpPr>
                    <a:spLocks/>
                  </p:cNvSpPr>
                  <p:nvPr/>
                </p:nvSpPr>
                <p:spPr bwMode="auto">
                  <a:xfrm>
                    <a:off x="2430" y="1930"/>
                    <a:ext cx="146" cy="567"/>
                  </a:xfrm>
                  <a:custGeom>
                    <a:avLst/>
                    <a:gdLst>
                      <a:gd name="T0" fmla="*/ 17 w 151"/>
                      <a:gd name="T1" fmla="*/ 168 h 558"/>
                      <a:gd name="T2" fmla="*/ 41 w 151"/>
                      <a:gd name="T3" fmla="*/ 40 h 558"/>
                      <a:gd name="T4" fmla="*/ 64 w 151"/>
                      <a:gd name="T5" fmla="*/ 3 h 558"/>
                      <a:gd name="T6" fmla="*/ 104 w 151"/>
                      <a:gd name="T7" fmla="*/ 27 h 558"/>
                      <a:gd name="T8" fmla="*/ 133 w 151"/>
                      <a:gd name="T9" fmla="*/ 168 h 558"/>
                      <a:gd name="T10" fmla="*/ 139 w 151"/>
                      <a:gd name="T11" fmla="*/ 430 h 558"/>
                      <a:gd name="T12" fmla="*/ 93 w 151"/>
                      <a:gd name="T13" fmla="*/ 552 h 558"/>
                      <a:gd name="T14" fmla="*/ 23 w 151"/>
                      <a:gd name="T15" fmla="*/ 521 h 558"/>
                      <a:gd name="T16" fmla="*/ 0 w 151"/>
                      <a:gd name="T17" fmla="*/ 320 h 558"/>
                      <a:gd name="T18" fmla="*/ 17 w 151"/>
                      <a:gd name="T19" fmla="*/ 168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55" name="Freeform 16"/>
                  <p:cNvSpPr>
                    <a:spLocks/>
                  </p:cNvSpPr>
                  <p:nvPr/>
                </p:nvSpPr>
                <p:spPr bwMode="auto">
                  <a:xfrm>
                    <a:off x="1905" y="1596"/>
                    <a:ext cx="389" cy="247"/>
                  </a:xfrm>
                  <a:custGeom>
                    <a:avLst/>
                    <a:gdLst>
                      <a:gd name="T0" fmla="*/ 174 w 392"/>
                      <a:gd name="T1" fmla="*/ 60 h 253"/>
                      <a:gd name="T2" fmla="*/ 305 w 392"/>
                      <a:gd name="T3" fmla="*/ 19 h 253"/>
                      <a:gd name="T4" fmla="*/ 364 w 392"/>
                      <a:gd name="T5" fmla="*/ 7 h 253"/>
                      <a:gd name="T6" fmla="*/ 382 w 392"/>
                      <a:gd name="T7" fmla="*/ 60 h 253"/>
                      <a:gd name="T8" fmla="*/ 323 w 392"/>
                      <a:gd name="T9" fmla="*/ 130 h 253"/>
                      <a:gd name="T10" fmla="*/ 192 w 392"/>
                      <a:gd name="T11" fmla="*/ 218 h 253"/>
                      <a:gd name="T12" fmla="*/ 37 w 392"/>
                      <a:gd name="T13" fmla="*/ 241 h 253"/>
                      <a:gd name="T14" fmla="*/ 1 w 392"/>
                      <a:gd name="T15" fmla="*/ 183 h 253"/>
                      <a:gd name="T16" fmla="*/ 43 w 392"/>
                      <a:gd name="T17" fmla="*/ 112 h 253"/>
                      <a:gd name="T18" fmla="*/ 174 w 392"/>
                      <a:gd name="T19" fmla="*/ 60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56" name="Freeform 17"/>
                  <p:cNvSpPr>
                    <a:spLocks/>
                  </p:cNvSpPr>
                  <p:nvPr/>
                </p:nvSpPr>
                <p:spPr bwMode="auto">
                  <a:xfrm>
                    <a:off x="2090" y="912"/>
                    <a:ext cx="233" cy="378"/>
                  </a:xfrm>
                  <a:custGeom>
                    <a:avLst/>
                    <a:gdLst>
                      <a:gd name="T0" fmla="*/ 76 w 238"/>
                      <a:gd name="T1" fmla="*/ 264 h 386"/>
                      <a:gd name="T2" fmla="*/ 23 w 238"/>
                      <a:gd name="T3" fmla="*/ 188 h 386"/>
                      <a:gd name="T4" fmla="*/ 0 w 238"/>
                      <a:gd name="T5" fmla="*/ 94 h 386"/>
                      <a:gd name="T6" fmla="*/ 23 w 238"/>
                      <a:gd name="T7" fmla="*/ 12 h 386"/>
                      <a:gd name="T8" fmla="*/ 117 w 238"/>
                      <a:gd name="T9" fmla="*/ 24 h 386"/>
                      <a:gd name="T10" fmla="*/ 176 w 238"/>
                      <a:gd name="T11" fmla="*/ 129 h 386"/>
                      <a:gd name="T12" fmla="*/ 229 w 238"/>
                      <a:gd name="T13" fmla="*/ 300 h 386"/>
                      <a:gd name="T14" fmla="*/ 200 w 238"/>
                      <a:gd name="T15" fmla="*/ 370 h 386"/>
                      <a:gd name="T16" fmla="*/ 164 w 238"/>
                      <a:gd name="T17" fmla="*/ 347 h 386"/>
                      <a:gd name="T18" fmla="*/ 76 w 238"/>
                      <a:gd name="T19" fmla="*/ 264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grpSp>
            <p:pic>
              <p:nvPicPr>
                <p:cNvPr id="42" name="Picture 1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 name="Picture 1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 name="Picture 2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 name="Picture 2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 name="Picture 2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7" name="Picture 2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 name="Picture 2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 name="Picture 2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21" name="Group 26"/>
              <p:cNvGrpSpPr>
                <a:grpSpLocks/>
              </p:cNvGrpSpPr>
              <p:nvPr userDrawn="1"/>
            </p:nvGrpSpPr>
            <p:grpSpPr bwMode="auto">
              <a:xfrm>
                <a:off x="4944" y="1008"/>
                <a:ext cx="522" cy="2967"/>
                <a:chOff x="4944" y="1008"/>
                <a:chExt cx="522" cy="2967"/>
              </a:xfrm>
            </p:grpSpPr>
            <p:pic>
              <p:nvPicPr>
                <p:cNvPr id="22" name="Picture 2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2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2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 name="Picture 3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3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Picture 3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 name="Picture 3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 name="Picture 3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 name="Picture 3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 name="Picture 3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37"/>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3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 name="Picture 3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 name="Picture 40"/>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 name="Picture 4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 name="Picture 4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 name="Picture 4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 name="Picture 44"/>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 name="Picture 4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
          <p:nvSpPr>
            <p:cNvPr id="9"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10"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a:latin typeface="Arial" pitchFamily="-108" charset="0"/>
                <a:ea typeface="+mn-ea"/>
              </a:endParaRPr>
            </a:p>
          </p:txBody>
        </p:sp>
        <p:sp>
          <p:nvSpPr>
            <p:cNvPr id="11"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defRPr/>
              </a:pPr>
              <a:endParaRPr lang="en-US">
                <a:latin typeface="Arial" pitchFamily="-108" charset="0"/>
                <a:ea typeface="+mn-ea"/>
              </a:endParaRPr>
            </a:p>
          </p:txBody>
        </p:sp>
        <p:sp>
          <p:nvSpPr>
            <p:cNvPr id="12"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13"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3"/>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14"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15"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16"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a:latin typeface="Arial" pitchFamily="-108" charset="0"/>
                <a:ea typeface="+mn-ea"/>
              </a:endParaRPr>
            </a:p>
          </p:txBody>
        </p:sp>
        <p:sp>
          <p:nvSpPr>
            <p:cNvPr id="17"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en-US" altLang="en-US" sz="1800"/>
            </a:p>
          </p:txBody>
        </p:sp>
        <p:sp>
          <p:nvSpPr>
            <p:cNvPr id="18"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a:noFill/>
              <a:round/>
              <a:headEnd/>
              <a:tailEnd/>
            </a:ln>
            <a:effectLst/>
          </p:spPr>
          <p:txBody>
            <a:bodyPr wrap="none" anchor="ctr"/>
            <a:lstStyle/>
            <a:p>
              <a:pPr>
                <a:defRPr/>
              </a:pPr>
              <a:endParaRPr lang="en-US">
                <a:latin typeface="Arial" pitchFamily="-108" charset="0"/>
                <a:ea typeface="+mn-ea"/>
              </a:endParaRPr>
            </a:p>
          </p:txBody>
        </p:sp>
        <p:sp>
          <p:nvSpPr>
            <p:cNvPr id="19" name="AutoShape 56"/>
            <p:cNvSpPr>
              <a:spLocks noChangeArrowheads="1"/>
            </p:cNvSpPr>
            <p:nvPr/>
          </p:nvSpPr>
          <p:spPr bwMode="hidden">
            <a:xfrm rot="5400000">
              <a:off x="2724" y="2089"/>
              <a:ext cx="4320" cy="142"/>
            </a:xfrm>
            <a:custGeom>
              <a:avLst/>
              <a:gdLst>
                <a:gd name="T0" fmla="*/ 852 w 21600"/>
                <a:gd name="T1" fmla="*/ 0 h 21600"/>
                <a:gd name="T2" fmla="*/ 432 w 21600"/>
                <a:gd name="T3" fmla="*/ 1 h 21600"/>
                <a:gd name="T4" fmla="*/ 12 w 21600"/>
                <a:gd name="T5" fmla="*/ 0 h 21600"/>
                <a:gd name="T6" fmla="*/ 432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vert="eaVert" wrap="none" anchor="ctr"/>
            <a:lstStyle/>
            <a:p>
              <a:endParaRPr lang="en-GB"/>
            </a:p>
          </p:txBody>
        </p:sp>
      </p:grpSp>
      <p:sp>
        <p:nvSpPr>
          <p:cNvPr id="19513" name="Rectangle 57"/>
          <p:cNvSpPr>
            <a:spLocks noGrp="1" noChangeArrowheads="1"/>
          </p:cNvSpPr>
          <p:nvPr>
            <p:ph type="ctrTitle" sz="quarter"/>
          </p:nvPr>
        </p:nvSpPr>
        <p:spPr>
          <a:xfrm>
            <a:off x="685800" y="1370013"/>
            <a:ext cx="6965950" cy="2057400"/>
          </a:xfrm>
        </p:spPr>
        <p:txBody>
          <a:bodyPr/>
          <a:lstStyle>
            <a:lvl1pPr>
              <a:defRPr/>
            </a:lvl1pPr>
          </a:lstStyle>
          <a:p>
            <a:r>
              <a:rPr lang="en-US"/>
              <a:t>Click to edit Master title style</a:t>
            </a:r>
          </a:p>
        </p:txBody>
      </p:sp>
      <p:sp>
        <p:nvSpPr>
          <p:cNvPr id="19514" name="Rectangle 58"/>
          <p:cNvSpPr>
            <a:spLocks noGrp="1" noChangeArrowheads="1"/>
          </p:cNvSpPr>
          <p:nvPr>
            <p:ph type="subTitle" sz="quarter" idx="1"/>
          </p:nvPr>
        </p:nvSpPr>
        <p:spPr>
          <a:xfrm>
            <a:off x="1727200" y="3886200"/>
            <a:ext cx="5640388" cy="1752600"/>
          </a:xfrm>
        </p:spPr>
        <p:txBody>
          <a:bodyPr/>
          <a:lstStyle>
            <a:lvl1pPr marL="0" indent="0" algn="ctr">
              <a:buFontTx/>
              <a:buNone/>
              <a:defRPr/>
            </a:lvl1pPr>
          </a:lstStyle>
          <a:p>
            <a:r>
              <a:rPr lang="en-US"/>
              <a:t>Click to edit Master subtitle style</a:t>
            </a:r>
          </a:p>
        </p:txBody>
      </p:sp>
      <p:sp>
        <p:nvSpPr>
          <p:cNvPr id="59" name="Rectangle 59"/>
          <p:cNvSpPr>
            <a:spLocks noGrp="1" noChangeArrowheads="1"/>
          </p:cNvSpPr>
          <p:nvPr>
            <p:ph type="dt" sz="quarter" idx="10"/>
          </p:nvPr>
        </p:nvSpPr>
        <p:spPr/>
        <p:txBody>
          <a:bodyPr/>
          <a:lstStyle>
            <a:lvl1pPr>
              <a:defRPr/>
            </a:lvl1pPr>
          </a:lstStyle>
          <a:p>
            <a:endParaRPr lang="en-US" altLang="en-US"/>
          </a:p>
        </p:txBody>
      </p:sp>
      <p:sp>
        <p:nvSpPr>
          <p:cNvPr id="60" name="Rectangle 60"/>
          <p:cNvSpPr>
            <a:spLocks noGrp="1" noChangeArrowheads="1"/>
          </p:cNvSpPr>
          <p:nvPr>
            <p:ph type="ftr" sz="quarter" idx="11"/>
          </p:nvPr>
        </p:nvSpPr>
        <p:spPr/>
        <p:txBody>
          <a:bodyPr/>
          <a:lstStyle>
            <a:lvl1pPr>
              <a:defRPr/>
            </a:lvl1pPr>
          </a:lstStyle>
          <a:p>
            <a:endParaRPr lang="en-US" altLang="en-US"/>
          </a:p>
        </p:txBody>
      </p:sp>
      <p:sp>
        <p:nvSpPr>
          <p:cNvPr id="61" name="Rectangle 61"/>
          <p:cNvSpPr>
            <a:spLocks noGrp="1" noChangeArrowheads="1"/>
          </p:cNvSpPr>
          <p:nvPr>
            <p:ph type="sldNum" sz="quarter" idx="12"/>
          </p:nvPr>
        </p:nvSpPr>
        <p:spPr/>
        <p:txBody>
          <a:bodyPr/>
          <a:lstStyle>
            <a:lvl1pPr>
              <a:defRPr/>
            </a:lvl1pPr>
          </a:lstStyle>
          <a:p>
            <a:fld id="{0A84290D-9B2C-43CD-B6BE-0C7494A028D4}" type="slidenum">
              <a:rPr lang="en-US" altLang="en-US"/>
              <a:pPr/>
              <a:t>‹#›</a:t>
            </a:fld>
            <a:endParaRPr lang="en-US" altLang="en-US"/>
          </a:p>
        </p:txBody>
      </p:sp>
    </p:spTree>
    <p:extLst>
      <p:ext uri="{BB962C8B-B14F-4D97-AF65-F5344CB8AC3E}">
        <p14:creationId xmlns:p14="http://schemas.microsoft.com/office/powerpoint/2010/main" val="79252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endParaRPr lang="en-US" altLang="en-US"/>
          </a:p>
        </p:txBody>
      </p:sp>
      <p:sp>
        <p:nvSpPr>
          <p:cNvPr id="5" name="Rectangle 60"/>
          <p:cNvSpPr>
            <a:spLocks noGrp="1" noChangeArrowheads="1"/>
          </p:cNvSpPr>
          <p:nvPr>
            <p:ph type="ftr" sz="quarter" idx="11"/>
          </p:nvPr>
        </p:nvSpPr>
        <p:spPr>
          <a:ln/>
        </p:spPr>
        <p:txBody>
          <a:bodyPr/>
          <a:lstStyle>
            <a:lvl1pPr>
              <a:defRPr/>
            </a:lvl1pPr>
          </a:lstStyle>
          <a:p>
            <a:endParaRPr lang="en-US" altLang="en-US"/>
          </a:p>
        </p:txBody>
      </p:sp>
      <p:sp>
        <p:nvSpPr>
          <p:cNvPr id="6" name="Rectangle 61"/>
          <p:cNvSpPr>
            <a:spLocks noGrp="1" noChangeArrowheads="1"/>
          </p:cNvSpPr>
          <p:nvPr>
            <p:ph type="sldNum" sz="quarter" idx="12"/>
          </p:nvPr>
        </p:nvSpPr>
        <p:spPr>
          <a:ln/>
        </p:spPr>
        <p:txBody>
          <a:bodyPr/>
          <a:lstStyle>
            <a:lvl1pPr>
              <a:defRPr/>
            </a:lvl1pPr>
          </a:lstStyle>
          <a:p>
            <a:fld id="{6DE5DB9B-AEBF-428F-99B1-9486270BC7EA}" type="slidenum">
              <a:rPr lang="en-US" altLang="en-US"/>
              <a:pPr/>
              <a:t>‹#›</a:t>
            </a:fld>
            <a:endParaRPr lang="en-US" altLang="en-US"/>
          </a:p>
        </p:txBody>
      </p:sp>
    </p:spTree>
    <p:extLst>
      <p:ext uri="{BB962C8B-B14F-4D97-AF65-F5344CB8AC3E}">
        <p14:creationId xmlns:p14="http://schemas.microsoft.com/office/powerpoint/2010/main" val="38567559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9075" y="227013"/>
            <a:ext cx="5456238" cy="5868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endParaRPr lang="en-US" altLang="en-US"/>
          </a:p>
        </p:txBody>
      </p:sp>
      <p:sp>
        <p:nvSpPr>
          <p:cNvPr id="5" name="Rectangle 60"/>
          <p:cNvSpPr>
            <a:spLocks noGrp="1" noChangeArrowheads="1"/>
          </p:cNvSpPr>
          <p:nvPr>
            <p:ph type="ftr" sz="quarter" idx="11"/>
          </p:nvPr>
        </p:nvSpPr>
        <p:spPr>
          <a:ln/>
        </p:spPr>
        <p:txBody>
          <a:bodyPr/>
          <a:lstStyle>
            <a:lvl1pPr>
              <a:defRPr/>
            </a:lvl1pPr>
          </a:lstStyle>
          <a:p>
            <a:endParaRPr lang="en-US" altLang="en-US"/>
          </a:p>
        </p:txBody>
      </p:sp>
      <p:sp>
        <p:nvSpPr>
          <p:cNvPr id="6" name="Rectangle 61"/>
          <p:cNvSpPr>
            <a:spLocks noGrp="1" noChangeArrowheads="1"/>
          </p:cNvSpPr>
          <p:nvPr>
            <p:ph type="sldNum" sz="quarter" idx="12"/>
          </p:nvPr>
        </p:nvSpPr>
        <p:spPr>
          <a:ln/>
        </p:spPr>
        <p:txBody>
          <a:bodyPr/>
          <a:lstStyle>
            <a:lvl1pPr>
              <a:defRPr/>
            </a:lvl1pPr>
          </a:lstStyle>
          <a:p>
            <a:fld id="{C25E3060-2500-4307-98E4-3D0D35F85511}" type="slidenum">
              <a:rPr lang="en-US" altLang="en-US"/>
              <a:pPr/>
              <a:t>‹#›</a:t>
            </a:fld>
            <a:endParaRPr lang="en-US" altLang="en-US"/>
          </a:p>
        </p:txBody>
      </p:sp>
    </p:spTree>
    <p:extLst>
      <p:ext uri="{BB962C8B-B14F-4D97-AF65-F5344CB8AC3E}">
        <p14:creationId xmlns:p14="http://schemas.microsoft.com/office/powerpoint/2010/main" val="29398052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Arial" pitchFamily="-108" charset="0"/>
                  <a:ea typeface="+mn-ea"/>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Arial" pitchFamily="-108" charset="0"/>
                  <a:ea typeface="+mn-ea"/>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Arial" pitchFamily="-108" charset="0"/>
                  <a:ea typeface="+mn-ea"/>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Arial" pitchFamily="-108" charset="0"/>
                  <a:ea typeface="+mn-ea"/>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pitchFamily="-108" charset="0"/>
                <a:ea typeface="+mn-ea"/>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grpSp>
      <p:sp>
        <p:nvSpPr>
          <p:cNvPr id="20685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20686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endParaRPr lang="en-US" alt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endParaRPr lang="en-US" alt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A67E147B-32B6-4E87-B09D-AAFF2FAE1966}" type="slidenum">
              <a:rPr lang="en-US" altLang="en-US"/>
              <a:pPr/>
              <a:t>‹#›</a:t>
            </a:fld>
            <a:endParaRPr lang="en-US" altLang="en-US"/>
          </a:p>
        </p:txBody>
      </p:sp>
    </p:spTree>
    <p:extLst>
      <p:ext uri="{BB962C8B-B14F-4D97-AF65-F5344CB8AC3E}">
        <p14:creationId xmlns:p14="http://schemas.microsoft.com/office/powerpoint/2010/main" val="15144626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0954646F-5E7A-4024-9F6A-6C24F77B0CD5}"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2316532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085C2118-A091-4D29-AA65-660675E70700}"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4891417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72829869-3FDD-44D5-8820-916EB8EA1777}"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40864536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endParaRPr lang="en-US" altLang="en-US"/>
          </a:p>
        </p:txBody>
      </p:sp>
      <p:sp>
        <p:nvSpPr>
          <p:cNvPr id="8" name="Rectangle 3"/>
          <p:cNvSpPr>
            <a:spLocks noGrp="1" noChangeArrowheads="1"/>
          </p:cNvSpPr>
          <p:nvPr>
            <p:ph type="sldNum" sz="quarter" idx="11"/>
          </p:nvPr>
        </p:nvSpPr>
        <p:spPr>
          <a:ln/>
        </p:spPr>
        <p:txBody>
          <a:bodyPr/>
          <a:lstStyle>
            <a:lvl1pPr>
              <a:defRPr/>
            </a:lvl1pPr>
          </a:lstStyle>
          <a:p>
            <a:fld id="{3293F28A-B5AF-4676-B1FF-9FF0129BB2C9}" type="slidenum">
              <a:rPr lang="en-US" altLang="en-US"/>
              <a:pPr/>
              <a:t>‹#›</a:t>
            </a:fld>
            <a:endParaRPr lang="en-US" altLang="en-US"/>
          </a:p>
        </p:txBody>
      </p:sp>
      <p:sp>
        <p:nvSpPr>
          <p:cNvPr id="9"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8791293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endParaRPr lang="en-US" altLang="en-US"/>
          </a:p>
        </p:txBody>
      </p:sp>
      <p:sp>
        <p:nvSpPr>
          <p:cNvPr id="4" name="Rectangle 3"/>
          <p:cNvSpPr>
            <a:spLocks noGrp="1" noChangeArrowheads="1"/>
          </p:cNvSpPr>
          <p:nvPr>
            <p:ph type="sldNum" sz="quarter" idx="11"/>
          </p:nvPr>
        </p:nvSpPr>
        <p:spPr>
          <a:ln/>
        </p:spPr>
        <p:txBody>
          <a:bodyPr/>
          <a:lstStyle>
            <a:lvl1pPr>
              <a:defRPr/>
            </a:lvl1pPr>
          </a:lstStyle>
          <a:p>
            <a:fld id="{9114B306-12F6-40B0-A843-43905DC5507E}" type="slidenum">
              <a:rPr lang="en-US" altLang="en-US"/>
              <a:pPr/>
              <a:t>‹#›</a:t>
            </a:fld>
            <a:endParaRPr lang="en-US" altLang="en-US"/>
          </a:p>
        </p:txBody>
      </p:sp>
      <p:sp>
        <p:nvSpPr>
          <p:cNvPr id="5"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3147474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endParaRPr lang="en-US" altLang="en-US"/>
          </a:p>
        </p:txBody>
      </p:sp>
      <p:sp>
        <p:nvSpPr>
          <p:cNvPr id="3" name="Rectangle 3"/>
          <p:cNvSpPr>
            <a:spLocks noGrp="1" noChangeArrowheads="1"/>
          </p:cNvSpPr>
          <p:nvPr>
            <p:ph type="sldNum" sz="quarter" idx="11"/>
          </p:nvPr>
        </p:nvSpPr>
        <p:spPr>
          <a:ln/>
        </p:spPr>
        <p:txBody>
          <a:bodyPr/>
          <a:lstStyle>
            <a:lvl1pPr>
              <a:defRPr/>
            </a:lvl1pPr>
          </a:lstStyle>
          <a:p>
            <a:fld id="{A6A89CA1-B36B-46B9-B52F-843029EBE029}" type="slidenum">
              <a:rPr lang="en-US" altLang="en-US"/>
              <a:pPr/>
              <a:t>‹#›</a:t>
            </a:fld>
            <a:endParaRPr lang="en-US" altLang="en-US"/>
          </a:p>
        </p:txBody>
      </p:sp>
      <p:sp>
        <p:nvSpPr>
          <p:cNvPr id="4"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6558991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88AC93C5-757F-47EE-999C-9D9FFBAF14BF}"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679103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endParaRPr lang="en-US" altLang="en-US"/>
          </a:p>
        </p:txBody>
      </p:sp>
      <p:sp>
        <p:nvSpPr>
          <p:cNvPr id="5" name="Rectangle 60"/>
          <p:cNvSpPr>
            <a:spLocks noGrp="1" noChangeArrowheads="1"/>
          </p:cNvSpPr>
          <p:nvPr>
            <p:ph type="ftr" sz="quarter" idx="11"/>
          </p:nvPr>
        </p:nvSpPr>
        <p:spPr>
          <a:ln/>
        </p:spPr>
        <p:txBody>
          <a:bodyPr/>
          <a:lstStyle>
            <a:lvl1pPr>
              <a:defRPr/>
            </a:lvl1pPr>
          </a:lstStyle>
          <a:p>
            <a:endParaRPr lang="en-US" altLang="en-US"/>
          </a:p>
        </p:txBody>
      </p:sp>
      <p:sp>
        <p:nvSpPr>
          <p:cNvPr id="6" name="Rectangle 61"/>
          <p:cNvSpPr>
            <a:spLocks noGrp="1" noChangeArrowheads="1"/>
          </p:cNvSpPr>
          <p:nvPr>
            <p:ph type="sldNum" sz="quarter" idx="12"/>
          </p:nvPr>
        </p:nvSpPr>
        <p:spPr>
          <a:ln/>
        </p:spPr>
        <p:txBody>
          <a:bodyPr/>
          <a:lstStyle>
            <a:lvl1pPr>
              <a:defRPr/>
            </a:lvl1pPr>
          </a:lstStyle>
          <a:p>
            <a:fld id="{1B507CAB-08DE-4CCE-B28C-7B0E0024DE5F}" type="slidenum">
              <a:rPr lang="en-US" altLang="en-US"/>
              <a:pPr/>
              <a:t>‹#›</a:t>
            </a:fld>
            <a:endParaRPr lang="en-US" altLang="en-US"/>
          </a:p>
        </p:txBody>
      </p:sp>
    </p:spTree>
    <p:extLst>
      <p:ext uri="{BB962C8B-B14F-4D97-AF65-F5344CB8AC3E}">
        <p14:creationId xmlns:p14="http://schemas.microsoft.com/office/powerpoint/2010/main" val="95970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71ABF1E5-23AD-4C44-93F0-541DE7688995}"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547992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C0178047-8F5A-4B99-807D-2CF63FFE2CB3}"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7539292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F40D48AD-2656-4E1F-A538-13844F9518E7}"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1569995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DDC205AE-096C-48B2-AB58-F9F60ABFA1F1}" type="slidenum">
              <a:rPr lang="en-US" altLang="en-US"/>
              <a:pPr/>
              <a:t>‹#›</a:t>
            </a:fld>
            <a:endParaRPr lang="en-US" altLang="en-US"/>
          </a:p>
        </p:txBody>
      </p:sp>
    </p:spTree>
    <p:extLst>
      <p:ext uri="{BB962C8B-B14F-4D97-AF65-F5344CB8AC3E}">
        <p14:creationId xmlns:p14="http://schemas.microsoft.com/office/powerpoint/2010/main" val="37678603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29B3AFDE-DE71-4ACD-96C5-DF4EF325D663}" type="slidenum">
              <a:rPr lang="en-US" altLang="en-US"/>
              <a:pPr/>
              <a:t>‹#›</a:t>
            </a:fld>
            <a:endParaRPr lang="en-US" altLang="en-US"/>
          </a:p>
        </p:txBody>
      </p:sp>
    </p:spTree>
    <p:extLst>
      <p:ext uri="{BB962C8B-B14F-4D97-AF65-F5344CB8AC3E}">
        <p14:creationId xmlns:p14="http://schemas.microsoft.com/office/powerpoint/2010/main" val="34671987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A8D69292-99C6-4723-8608-79720DCD5A95}" type="slidenum">
              <a:rPr lang="en-US" altLang="en-US"/>
              <a:pPr/>
              <a:t>‹#›</a:t>
            </a:fld>
            <a:endParaRPr lang="en-US" altLang="en-US"/>
          </a:p>
        </p:txBody>
      </p:sp>
    </p:spTree>
    <p:extLst>
      <p:ext uri="{BB962C8B-B14F-4D97-AF65-F5344CB8AC3E}">
        <p14:creationId xmlns:p14="http://schemas.microsoft.com/office/powerpoint/2010/main" val="5752721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6B8E83DD-2919-4263-895D-E2B9E2E06868}" type="slidenum">
              <a:rPr lang="en-US" altLang="en-US"/>
              <a:pPr/>
              <a:t>‹#›</a:t>
            </a:fld>
            <a:endParaRPr lang="en-US" altLang="en-US"/>
          </a:p>
        </p:txBody>
      </p:sp>
    </p:spTree>
    <p:extLst>
      <p:ext uri="{BB962C8B-B14F-4D97-AF65-F5344CB8AC3E}">
        <p14:creationId xmlns:p14="http://schemas.microsoft.com/office/powerpoint/2010/main" val="40242984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C4F3EB3F-90DB-4847-8F91-CA189FF9037F}" type="slidenum">
              <a:rPr lang="en-US" altLang="en-US"/>
              <a:pPr/>
              <a:t>‹#›</a:t>
            </a:fld>
            <a:endParaRPr lang="en-US" altLang="en-US"/>
          </a:p>
        </p:txBody>
      </p:sp>
    </p:spTree>
    <p:extLst>
      <p:ext uri="{BB962C8B-B14F-4D97-AF65-F5344CB8AC3E}">
        <p14:creationId xmlns:p14="http://schemas.microsoft.com/office/powerpoint/2010/main" val="34491101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CEC0BD74-C9AF-4061-9D2A-9EBACA3DD1A2}" type="slidenum">
              <a:rPr lang="en-US" altLang="en-US"/>
              <a:pPr/>
              <a:t>‹#›</a:t>
            </a:fld>
            <a:endParaRPr lang="en-US" altLang="en-US"/>
          </a:p>
        </p:txBody>
      </p:sp>
    </p:spTree>
    <p:extLst>
      <p:ext uri="{BB962C8B-B14F-4D97-AF65-F5344CB8AC3E}">
        <p14:creationId xmlns:p14="http://schemas.microsoft.com/office/powerpoint/2010/main" val="14836667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5016EA46-3B0C-45D2-A166-3DE24D3E8832}" type="slidenum">
              <a:rPr lang="en-US" altLang="en-US"/>
              <a:pPr/>
              <a:t>‹#›</a:t>
            </a:fld>
            <a:endParaRPr lang="en-US" altLang="en-US"/>
          </a:p>
        </p:txBody>
      </p:sp>
    </p:spTree>
    <p:extLst>
      <p:ext uri="{BB962C8B-B14F-4D97-AF65-F5344CB8AC3E}">
        <p14:creationId xmlns:p14="http://schemas.microsoft.com/office/powerpoint/2010/main" val="2290735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9"/>
          <p:cNvSpPr>
            <a:spLocks noGrp="1" noChangeArrowheads="1"/>
          </p:cNvSpPr>
          <p:nvPr>
            <p:ph type="dt" sz="half" idx="10"/>
          </p:nvPr>
        </p:nvSpPr>
        <p:spPr>
          <a:ln/>
        </p:spPr>
        <p:txBody>
          <a:bodyPr/>
          <a:lstStyle>
            <a:lvl1pPr>
              <a:defRPr/>
            </a:lvl1pPr>
          </a:lstStyle>
          <a:p>
            <a:endParaRPr lang="en-US" altLang="en-US"/>
          </a:p>
        </p:txBody>
      </p:sp>
      <p:sp>
        <p:nvSpPr>
          <p:cNvPr id="5" name="Rectangle 60"/>
          <p:cNvSpPr>
            <a:spLocks noGrp="1" noChangeArrowheads="1"/>
          </p:cNvSpPr>
          <p:nvPr>
            <p:ph type="ftr" sz="quarter" idx="11"/>
          </p:nvPr>
        </p:nvSpPr>
        <p:spPr>
          <a:ln/>
        </p:spPr>
        <p:txBody>
          <a:bodyPr/>
          <a:lstStyle>
            <a:lvl1pPr>
              <a:defRPr/>
            </a:lvl1pPr>
          </a:lstStyle>
          <a:p>
            <a:endParaRPr lang="en-US" altLang="en-US"/>
          </a:p>
        </p:txBody>
      </p:sp>
      <p:sp>
        <p:nvSpPr>
          <p:cNvPr id="6" name="Rectangle 61"/>
          <p:cNvSpPr>
            <a:spLocks noGrp="1" noChangeArrowheads="1"/>
          </p:cNvSpPr>
          <p:nvPr>
            <p:ph type="sldNum" sz="quarter" idx="12"/>
          </p:nvPr>
        </p:nvSpPr>
        <p:spPr>
          <a:ln/>
        </p:spPr>
        <p:txBody>
          <a:bodyPr/>
          <a:lstStyle>
            <a:lvl1pPr>
              <a:defRPr/>
            </a:lvl1pPr>
          </a:lstStyle>
          <a:p>
            <a:fld id="{F1FA5024-F7C7-47FC-8324-8677CA45CFD9}" type="slidenum">
              <a:rPr lang="en-US" altLang="en-US"/>
              <a:pPr/>
              <a:t>‹#›</a:t>
            </a:fld>
            <a:endParaRPr lang="en-US" altLang="en-US"/>
          </a:p>
        </p:txBody>
      </p:sp>
    </p:spTree>
    <p:extLst>
      <p:ext uri="{BB962C8B-B14F-4D97-AF65-F5344CB8AC3E}">
        <p14:creationId xmlns:p14="http://schemas.microsoft.com/office/powerpoint/2010/main" val="24155232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8141A4A3-3D9E-426F-8AF0-86F18CF60B9F}" type="slidenum">
              <a:rPr lang="en-US" altLang="en-US"/>
              <a:pPr/>
              <a:t>‹#›</a:t>
            </a:fld>
            <a:endParaRPr lang="en-US" altLang="en-US"/>
          </a:p>
        </p:txBody>
      </p:sp>
    </p:spTree>
    <p:extLst>
      <p:ext uri="{BB962C8B-B14F-4D97-AF65-F5344CB8AC3E}">
        <p14:creationId xmlns:p14="http://schemas.microsoft.com/office/powerpoint/2010/main" val="6620392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C2FF010C-2458-48EF-9A80-BF856FF0E492}" type="slidenum">
              <a:rPr lang="en-US" altLang="en-US"/>
              <a:pPr/>
              <a:t>‹#›</a:t>
            </a:fld>
            <a:endParaRPr lang="en-US" altLang="en-US"/>
          </a:p>
        </p:txBody>
      </p:sp>
    </p:spTree>
    <p:extLst>
      <p:ext uri="{BB962C8B-B14F-4D97-AF65-F5344CB8AC3E}">
        <p14:creationId xmlns:p14="http://schemas.microsoft.com/office/powerpoint/2010/main" val="27991238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A6137055-03FF-4BCF-92B7-435EDBCC0291}" type="slidenum">
              <a:rPr lang="en-US" altLang="en-US"/>
              <a:pPr/>
              <a:t>‹#›</a:t>
            </a:fld>
            <a:endParaRPr lang="en-US" altLang="en-US"/>
          </a:p>
        </p:txBody>
      </p:sp>
    </p:spTree>
    <p:extLst>
      <p:ext uri="{BB962C8B-B14F-4D97-AF65-F5344CB8AC3E}">
        <p14:creationId xmlns:p14="http://schemas.microsoft.com/office/powerpoint/2010/main" val="20064868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91968795-4472-4929-903F-557A5ED8278A}" type="slidenum">
              <a:rPr lang="en-US" altLang="en-US"/>
              <a:pPr/>
              <a:t>‹#›</a:t>
            </a:fld>
            <a:endParaRPr lang="en-US" altLang="en-US"/>
          </a:p>
        </p:txBody>
      </p:sp>
    </p:spTree>
    <p:extLst>
      <p:ext uri="{BB962C8B-B14F-4D97-AF65-F5344CB8AC3E}">
        <p14:creationId xmlns:p14="http://schemas.microsoft.com/office/powerpoint/2010/main" val="935275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endParaRPr lang="en-US" alt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endParaRPr lang="en-US" alt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24115490-5707-4119-BB35-11B9D4BA83AA}" type="slidenum">
              <a:rPr lang="en-US" altLang="en-US"/>
              <a:pPr/>
              <a:t>‹#›</a:t>
            </a:fld>
            <a:endParaRPr lang="en-US" altLang="en-US"/>
          </a:p>
        </p:txBody>
      </p:sp>
    </p:spTree>
    <p:extLst>
      <p:ext uri="{BB962C8B-B14F-4D97-AF65-F5344CB8AC3E}">
        <p14:creationId xmlns:p14="http://schemas.microsoft.com/office/powerpoint/2010/main" val="13358035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4E96EE06-4449-4AA0-BE96-DE1DE9352D64}"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8961834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AB749290-A8DD-480F-8A18-0EEECB0B82D7}"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22853242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32FC4F72-1888-496D-847E-BFCB7AE6C0E2}"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1281965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endParaRPr lang="en-US" altLang="en-US"/>
          </a:p>
        </p:txBody>
      </p:sp>
      <p:sp>
        <p:nvSpPr>
          <p:cNvPr id="8" name="Rectangle 3"/>
          <p:cNvSpPr>
            <a:spLocks noGrp="1" noChangeArrowheads="1"/>
          </p:cNvSpPr>
          <p:nvPr>
            <p:ph type="sldNum" sz="quarter" idx="11"/>
          </p:nvPr>
        </p:nvSpPr>
        <p:spPr>
          <a:ln/>
        </p:spPr>
        <p:txBody>
          <a:bodyPr/>
          <a:lstStyle>
            <a:lvl1pPr>
              <a:defRPr/>
            </a:lvl1pPr>
          </a:lstStyle>
          <a:p>
            <a:fld id="{39D6822A-7848-43D0-8EF7-1874F8505A80}" type="slidenum">
              <a:rPr lang="en-US" altLang="en-US"/>
              <a:pPr/>
              <a:t>‹#›</a:t>
            </a:fld>
            <a:endParaRPr lang="en-US" altLang="en-US"/>
          </a:p>
        </p:txBody>
      </p:sp>
      <p:sp>
        <p:nvSpPr>
          <p:cNvPr id="9"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11416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endParaRPr lang="en-US" altLang="en-US"/>
          </a:p>
        </p:txBody>
      </p:sp>
      <p:sp>
        <p:nvSpPr>
          <p:cNvPr id="4" name="Rectangle 3"/>
          <p:cNvSpPr>
            <a:spLocks noGrp="1" noChangeArrowheads="1"/>
          </p:cNvSpPr>
          <p:nvPr>
            <p:ph type="sldNum" sz="quarter" idx="11"/>
          </p:nvPr>
        </p:nvSpPr>
        <p:spPr>
          <a:ln/>
        </p:spPr>
        <p:txBody>
          <a:bodyPr/>
          <a:lstStyle>
            <a:lvl1pPr>
              <a:defRPr/>
            </a:lvl1pPr>
          </a:lstStyle>
          <a:p>
            <a:fld id="{266DCCAD-8157-4872-9C6A-F90CA89737AB}" type="slidenum">
              <a:rPr lang="en-US" altLang="en-US"/>
              <a:pPr/>
              <a:t>‹#›</a:t>
            </a:fld>
            <a:endParaRPr lang="en-US" altLang="en-US"/>
          </a:p>
        </p:txBody>
      </p:sp>
      <p:sp>
        <p:nvSpPr>
          <p:cNvPr id="5"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396416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63525" y="1598613"/>
            <a:ext cx="3616325"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032250" y="1598613"/>
            <a:ext cx="36179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a:ln/>
        </p:spPr>
        <p:txBody>
          <a:bodyPr/>
          <a:lstStyle>
            <a:lvl1pPr>
              <a:defRPr/>
            </a:lvl1pPr>
          </a:lstStyle>
          <a:p>
            <a:endParaRPr lang="en-US" altLang="en-US"/>
          </a:p>
        </p:txBody>
      </p:sp>
      <p:sp>
        <p:nvSpPr>
          <p:cNvPr id="6" name="Rectangle 60"/>
          <p:cNvSpPr>
            <a:spLocks noGrp="1" noChangeArrowheads="1"/>
          </p:cNvSpPr>
          <p:nvPr>
            <p:ph type="ftr" sz="quarter" idx="11"/>
          </p:nvPr>
        </p:nvSpPr>
        <p:spPr>
          <a:ln/>
        </p:spPr>
        <p:txBody>
          <a:bodyPr/>
          <a:lstStyle>
            <a:lvl1pPr>
              <a:defRPr/>
            </a:lvl1pPr>
          </a:lstStyle>
          <a:p>
            <a:endParaRPr lang="en-US" altLang="en-US"/>
          </a:p>
        </p:txBody>
      </p:sp>
      <p:sp>
        <p:nvSpPr>
          <p:cNvPr id="7" name="Rectangle 61"/>
          <p:cNvSpPr>
            <a:spLocks noGrp="1" noChangeArrowheads="1"/>
          </p:cNvSpPr>
          <p:nvPr>
            <p:ph type="sldNum" sz="quarter" idx="12"/>
          </p:nvPr>
        </p:nvSpPr>
        <p:spPr>
          <a:ln/>
        </p:spPr>
        <p:txBody>
          <a:bodyPr/>
          <a:lstStyle>
            <a:lvl1pPr>
              <a:defRPr/>
            </a:lvl1pPr>
          </a:lstStyle>
          <a:p>
            <a:fld id="{88A4310F-5619-44F7-9085-448E55819D84}" type="slidenum">
              <a:rPr lang="en-US" altLang="en-US"/>
              <a:pPr/>
              <a:t>‹#›</a:t>
            </a:fld>
            <a:endParaRPr lang="en-US" altLang="en-US"/>
          </a:p>
        </p:txBody>
      </p:sp>
    </p:spTree>
    <p:extLst>
      <p:ext uri="{BB962C8B-B14F-4D97-AF65-F5344CB8AC3E}">
        <p14:creationId xmlns:p14="http://schemas.microsoft.com/office/powerpoint/2010/main" val="27370056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endParaRPr lang="en-US" altLang="en-US"/>
          </a:p>
        </p:txBody>
      </p:sp>
      <p:sp>
        <p:nvSpPr>
          <p:cNvPr id="3" name="Rectangle 3"/>
          <p:cNvSpPr>
            <a:spLocks noGrp="1" noChangeArrowheads="1"/>
          </p:cNvSpPr>
          <p:nvPr>
            <p:ph type="sldNum" sz="quarter" idx="11"/>
          </p:nvPr>
        </p:nvSpPr>
        <p:spPr>
          <a:ln/>
        </p:spPr>
        <p:txBody>
          <a:bodyPr/>
          <a:lstStyle>
            <a:lvl1pPr>
              <a:defRPr/>
            </a:lvl1pPr>
          </a:lstStyle>
          <a:p>
            <a:fld id="{9F35BD61-D64F-41D8-9673-6DC340265E1D}" type="slidenum">
              <a:rPr lang="en-US" altLang="en-US"/>
              <a:pPr/>
              <a:t>‹#›</a:t>
            </a:fld>
            <a:endParaRPr lang="en-US" altLang="en-US"/>
          </a:p>
        </p:txBody>
      </p:sp>
      <p:sp>
        <p:nvSpPr>
          <p:cNvPr id="4"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24738863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F41AFFBF-49F8-4D11-8C8A-377B81447BA7}"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5193120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endParaRPr lang="en-US" altLang="en-US"/>
          </a:p>
        </p:txBody>
      </p:sp>
      <p:sp>
        <p:nvSpPr>
          <p:cNvPr id="6" name="Rectangle 3"/>
          <p:cNvSpPr>
            <a:spLocks noGrp="1" noChangeArrowheads="1"/>
          </p:cNvSpPr>
          <p:nvPr>
            <p:ph type="sldNum" sz="quarter" idx="11"/>
          </p:nvPr>
        </p:nvSpPr>
        <p:spPr>
          <a:ln/>
        </p:spPr>
        <p:txBody>
          <a:bodyPr/>
          <a:lstStyle>
            <a:lvl1pPr>
              <a:defRPr/>
            </a:lvl1pPr>
          </a:lstStyle>
          <a:p>
            <a:fld id="{4D34B2D3-7BFC-4808-ACDD-6D4DCFEB1F57}" type="slidenum">
              <a:rPr lang="en-US" altLang="en-US"/>
              <a:pPr/>
              <a:t>‹#›</a:t>
            </a:fld>
            <a:endParaRPr lang="en-US" altLang="en-US"/>
          </a:p>
        </p:txBody>
      </p:sp>
      <p:sp>
        <p:nvSpPr>
          <p:cNvPr id="7"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981339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7A206A11-59CC-496F-9982-589458CC436E}"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1161539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EB2465BF-F0C0-4C53-8C40-8498992C2C17}"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1563414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endParaRPr lang="en-US" altLang="en-US"/>
          </a:p>
        </p:txBody>
      </p:sp>
      <p:sp>
        <p:nvSpPr>
          <p:cNvPr id="7" name="Rectangle 3"/>
          <p:cNvSpPr>
            <a:spLocks noGrp="1" noChangeArrowheads="1"/>
          </p:cNvSpPr>
          <p:nvPr>
            <p:ph type="sldNum" sz="quarter" idx="11"/>
          </p:nvPr>
        </p:nvSpPr>
        <p:spPr>
          <a:ln/>
        </p:spPr>
        <p:txBody>
          <a:bodyPr/>
          <a:lstStyle>
            <a:lvl1pPr>
              <a:defRPr/>
            </a:lvl1pPr>
          </a:lstStyle>
          <a:p>
            <a:fld id="{94E3C242-E174-496B-A289-C0D466F2D373}" type="slidenum">
              <a:rPr lang="en-US" altLang="en-US"/>
              <a:pPr/>
              <a:t>‹#›</a:t>
            </a:fld>
            <a:endParaRPr lang="en-US" altLang="en-US"/>
          </a:p>
        </p:txBody>
      </p:sp>
      <p:sp>
        <p:nvSpPr>
          <p:cNvPr id="8"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5470949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endParaRPr lang="en-US" altLang="en-US"/>
          </a:p>
        </p:txBody>
      </p:sp>
      <p:sp>
        <p:nvSpPr>
          <p:cNvPr id="5" name="Rectangle 1032"/>
          <p:cNvSpPr>
            <a:spLocks noGrp="1" noChangeArrowheads="1"/>
          </p:cNvSpPr>
          <p:nvPr>
            <p:ph type="ftr" sz="quarter" idx="11"/>
          </p:nvPr>
        </p:nvSpPr>
        <p:spPr>
          <a:ln/>
        </p:spPr>
        <p:txBody>
          <a:bodyPr/>
          <a:lstStyle>
            <a:lvl1pPr>
              <a:defRPr/>
            </a:lvl1pPr>
          </a:lstStyle>
          <a:p>
            <a:endParaRPr lang="en-US" altLang="en-US"/>
          </a:p>
        </p:txBody>
      </p:sp>
      <p:sp>
        <p:nvSpPr>
          <p:cNvPr id="6" name="Rectangle 1033"/>
          <p:cNvSpPr>
            <a:spLocks noGrp="1" noChangeArrowheads="1"/>
          </p:cNvSpPr>
          <p:nvPr>
            <p:ph type="sldNum" sz="quarter" idx="12"/>
          </p:nvPr>
        </p:nvSpPr>
        <p:spPr>
          <a:ln/>
        </p:spPr>
        <p:txBody>
          <a:bodyPr/>
          <a:lstStyle>
            <a:lvl1pPr>
              <a:defRPr/>
            </a:lvl1pPr>
          </a:lstStyle>
          <a:p>
            <a:fld id="{F354BABA-E73C-4B4B-AAF0-5ED62446BF7C}" type="slidenum">
              <a:rPr lang="en-US" altLang="en-US"/>
              <a:pPr/>
              <a:t>‹#›</a:t>
            </a:fld>
            <a:endParaRPr lang="en-US" altLang="en-US"/>
          </a:p>
        </p:txBody>
      </p:sp>
    </p:spTree>
    <p:extLst>
      <p:ext uri="{BB962C8B-B14F-4D97-AF65-F5344CB8AC3E}">
        <p14:creationId xmlns:p14="http://schemas.microsoft.com/office/powerpoint/2010/main" val="11396238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1"/>
          <p:cNvSpPr>
            <a:spLocks noGrp="1" noChangeArrowheads="1"/>
          </p:cNvSpPr>
          <p:nvPr>
            <p:ph type="dt" sz="half" idx="10"/>
          </p:nvPr>
        </p:nvSpPr>
        <p:spPr>
          <a:ln/>
        </p:spPr>
        <p:txBody>
          <a:bodyPr/>
          <a:lstStyle>
            <a:lvl1pPr>
              <a:defRPr/>
            </a:lvl1pPr>
          </a:lstStyle>
          <a:p>
            <a:endParaRPr lang="en-US" altLang="en-US"/>
          </a:p>
        </p:txBody>
      </p:sp>
      <p:sp>
        <p:nvSpPr>
          <p:cNvPr id="5" name="Rectangle 1032"/>
          <p:cNvSpPr>
            <a:spLocks noGrp="1" noChangeArrowheads="1"/>
          </p:cNvSpPr>
          <p:nvPr>
            <p:ph type="ftr" sz="quarter" idx="11"/>
          </p:nvPr>
        </p:nvSpPr>
        <p:spPr>
          <a:ln/>
        </p:spPr>
        <p:txBody>
          <a:bodyPr/>
          <a:lstStyle>
            <a:lvl1pPr>
              <a:defRPr/>
            </a:lvl1pPr>
          </a:lstStyle>
          <a:p>
            <a:endParaRPr lang="en-US" altLang="en-US"/>
          </a:p>
        </p:txBody>
      </p:sp>
      <p:sp>
        <p:nvSpPr>
          <p:cNvPr id="6" name="Rectangle 1033"/>
          <p:cNvSpPr>
            <a:spLocks noGrp="1" noChangeArrowheads="1"/>
          </p:cNvSpPr>
          <p:nvPr>
            <p:ph type="sldNum" sz="quarter" idx="12"/>
          </p:nvPr>
        </p:nvSpPr>
        <p:spPr>
          <a:ln/>
        </p:spPr>
        <p:txBody>
          <a:bodyPr/>
          <a:lstStyle>
            <a:lvl1pPr>
              <a:defRPr/>
            </a:lvl1pPr>
          </a:lstStyle>
          <a:p>
            <a:fld id="{1C4F5495-99DA-409E-893C-FB7A1A825639}" type="slidenum">
              <a:rPr lang="en-US" altLang="en-US"/>
              <a:pPr/>
              <a:t>‹#›</a:t>
            </a:fld>
            <a:endParaRPr lang="en-US" altLang="en-US"/>
          </a:p>
        </p:txBody>
      </p:sp>
    </p:spTree>
    <p:extLst>
      <p:ext uri="{BB962C8B-B14F-4D97-AF65-F5344CB8AC3E}">
        <p14:creationId xmlns:p14="http://schemas.microsoft.com/office/powerpoint/2010/main" val="29149136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1"/>
          <p:cNvSpPr>
            <a:spLocks noGrp="1" noChangeArrowheads="1"/>
          </p:cNvSpPr>
          <p:nvPr>
            <p:ph type="dt" sz="half" idx="10"/>
          </p:nvPr>
        </p:nvSpPr>
        <p:spPr>
          <a:ln/>
        </p:spPr>
        <p:txBody>
          <a:bodyPr/>
          <a:lstStyle>
            <a:lvl1pPr>
              <a:defRPr/>
            </a:lvl1pPr>
          </a:lstStyle>
          <a:p>
            <a:endParaRPr lang="en-US" altLang="en-US"/>
          </a:p>
        </p:txBody>
      </p:sp>
      <p:sp>
        <p:nvSpPr>
          <p:cNvPr id="6" name="Rectangle 1032"/>
          <p:cNvSpPr>
            <a:spLocks noGrp="1" noChangeArrowheads="1"/>
          </p:cNvSpPr>
          <p:nvPr>
            <p:ph type="ftr" sz="quarter" idx="11"/>
          </p:nvPr>
        </p:nvSpPr>
        <p:spPr>
          <a:ln/>
        </p:spPr>
        <p:txBody>
          <a:bodyPr/>
          <a:lstStyle>
            <a:lvl1pPr>
              <a:defRPr/>
            </a:lvl1pPr>
          </a:lstStyle>
          <a:p>
            <a:endParaRPr lang="en-US" altLang="en-US"/>
          </a:p>
        </p:txBody>
      </p:sp>
      <p:sp>
        <p:nvSpPr>
          <p:cNvPr id="7" name="Rectangle 1033"/>
          <p:cNvSpPr>
            <a:spLocks noGrp="1" noChangeArrowheads="1"/>
          </p:cNvSpPr>
          <p:nvPr>
            <p:ph type="sldNum" sz="quarter" idx="12"/>
          </p:nvPr>
        </p:nvSpPr>
        <p:spPr>
          <a:ln/>
        </p:spPr>
        <p:txBody>
          <a:bodyPr/>
          <a:lstStyle>
            <a:lvl1pPr>
              <a:defRPr/>
            </a:lvl1pPr>
          </a:lstStyle>
          <a:p>
            <a:fld id="{5B6655B9-B52D-4F34-9411-E54B738B5A07}" type="slidenum">
              <a:rPr lang="en-US" altLang="en-US"/>
              <a:pPr/>
              <a:t>‹#›</a:t>
            </a:fld>
            <a:endParaRPr lang="en-US" altLang="en-US"/>
          </a:p>
        </p:txBody>
      </p:sp>
    </p:spTree>
    <p:extLst>
      <p:ext uri="{BB962C8B-B14F-4D97-AF65-F5344CB8AC3E}">
        <p14:creationId xmlns:p14="http://schemas.microsoft.com/office/powerpoint/2010/main" val="24606901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1"/>
          <p:cNvSpPr>
            <a:spLocks noGrp="1" noChangeArrowheads="1"/>
          </p:cNvSpPr>
          <p:nvPr>
            <p:ph type="dt" sz="half" idx="10"/>
          </p:nvPr>
        </p:nvSpPr>
        <p:spPr>
          <a:ln/>
        </p:spPr>
        <p:txBody>
          <a:bodyPr/>
          <a:lstStyle>
            <a:lvl1pPr>
              <a:defRPr/>
            </a:lvl1pPr>
          </a:lstStyle>
          <a:p>
            <a:endParaRPr lang="en-US" altLang="en-US"/>
          </a:p>
        </p:txBody>
      </p:sp>
      <p:sp>
        <p:nvSpPr>
          <p:cNvPr id="8" name="Rectangle 1032"/>
          <p:cNvSpPr>
            <a:spLocks noGrp="1" noChangeArrowheads="1"/>
          </p:cNvSpPr>
          <p:nvPr>
            <p:ph type="ftr" sz="quarter" idx="11"/>
          </p:nvPr>
        </p:nvSpPr>
        <p:spPr>
          <a:ln/>
        </p:spPr>
        <p:txBody>
          <a:bodyPr/>
          <a:lstStyle>
            <a:lvl1pPr>
              <a:defRPr/>
            </a:lvl1pPr>
          </a:lstStyle>
          <a:p>
            <a:endParaRPr lang="en-US" altLang="en-US"/>
          </a:p>
        </p:txBody>
      </p:sp>
      <p:sp>
        <p:nvSpPr>
          <p:cNvPr id="9" name="Rectangle 1033"/>
          <p:cNvSpPr>
            <a:spLocks noGrp="1" noChangeArrowheads="1"/>
          </p:cNvSpPr>
          <p:nvPr>
            <p:ph type="sldNum" sz="quarter" idx="12"/>
          </p:nvPr>
        </p:nvSpPr>
        <p:spPr>
          <a:ln/>
        </p:spPr>
        <p:txBody>
          <a:bodyPr/>
          <a:lstStyle>
            <a:lvl1pPr>
              <a:defRPr/>
            </a:lvl1pPr>
          </a:lstStyle>
          <a:p>
            <a:fld id="{1B4D86CE-29FA-4339-81E3-EE9E135463EB}" type="slidenum">
              <a:rPr lang="en-US" altLang="en-US"/>
              <a:pPr/>
              <a:t>‹#›</a:t>
            </a:fld>
            <a:endParaRPr lang="en-US" altLang="en-US"/>
          </a:p>
        </p:txBody>
      </p:sp>
    </p:spTree>
    <p:extLst>
      <p:ext uri="{BB962C8B-B14F-4D97-AF65-F5344CB8AC3E}">
        <p14:creationId xmlns:p14="http://schemas.microsoft.com/office/powerpoint/2010/main" val="20620324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p:cNvSpPr>
            <a:spLocks noGrp="1" noChangeArrowheads="1"/>
          </p:cNvSpPr>
          <p:nvPr>
            <p:ph type="dt" sz="half" idx="10"/>
          </p:nvPr>
        </p:nvSpPr>
        <p:spPr>
          <a:ln/>
        </p:spPr>
        <p:txBody>
          <a:bodyPr/>
          <a:lstStyle>
            <a:lvl1pPr>
              <a:defRPr/>
            </a:lvl1pPr>
          </a:lstStyle>
          <a:p>
            <a:endParaRPr lang="en-US" altLang="en-US"/>
          </a:p>
        </p:txBody>
      </p:sp>
      <p:sp>
        <p:nvSpPr>
          <p:cNvPr id="8" name="Rectangle 60"/>
          <p:cNvSpPr>
            <a:spLocks noGrp="1" noChangeArrowheads="1"/>
          </p:cNvSpPr>
          <p:nvPr>
            <p:ph type="ftr" sz="quarter" idx="11"/>
          </p:nvPr>
        </p:nvSpPr>
        <p:spPr>
          <a:ln/>
        </p:spPr>
        <p:txBody>
          <a:bodyPr/>
          <a:lstStyle>
            <a:lvl1pPr>
              <a:defRPr/>
            </a:lvl1pPr>
          </a:lstStyle>
          <a:p>
            <a:endParaRPr lang="en-US" altLang="en-US"/>
          </a:p>
        </p:txBody>
      </p:sp>
      <p:sp>
        <p:nvSpPr>
          <p:cNvPr id="9" name="Rectangle 61"/>
          <p:cNvSpPr>
            <a:spLocks noGrp="1" noChangeArrowheads="1"/>
          </p:cNvSpPr>
          <p:nvPr>
            <p:ph type="sldNum" sz="quarter" idx="12"/>
          </p:nvPr>
        </p:nvSpPr>
        <p:spPr>
          <a:ln/>
        </p:spPr>
        <p:txBody>
          <a:bodyPr/>
          <a:lstStyle>
            <a:lvl1pPr>
              <a:defRPr/>
            </a:lvl1pPr>
          </a:lstStyle>
          <a:p>
            <a:fld id="{98AFAA3D-66E8-4849-9ACF-79198B7B143F}" type="slidenum">
              <a:rPr lang="en-US" altLang="en-US"/>
              <a:pPr/>
              <a:t>‹#›</a:t>
            </a:fld>
            <a:endParaRPr lang="en-US" altLang="en-US"/>
          </a:p>
        </p:txBody>
      </p:sp>
    </p:spTree>
    <p:extLst>
      <p:ext uri="{BB962C8B-B14F-4D97-AF65-F5344CB8AC3E}">
        <p14:creationId xmlns:p14="http://schemas.microsoft.com/office/powerpoint/2010/main" val="7875653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1"/>
          <p:cNvSpPr>
            <a:spLocks noGrp="1" noChangeArrowheads="1"/>
          </p:cNvSpPr>
          <p:nvPr>
            <p:ph type="dt" sz="half" idx="10"/>
          </p:nvPr>
        </p:nvSpPr>
        <p:spPr>
          <a:ln/>
        </p:spPr>
        <p:txBody>
          <a:bodyPr/>
          <a:lstStyle>
            <a:lvl1pPr>
              <a:defRPr/>
            </a:lvl1pPr>
          </a:lstStyle>
          <a:p>
            <a:endParaRPr lang="en-US" altLang="en-US"/>
          </a:p>
        </p:txBody>
      </p:sp>
      <p:sp>
        <p:nvSpPr>
          <p:cNvPr id="4" name="Rectangle 1032"/>
          <p:cNvSpPr>
            <a:spLocks noGrp="1" noChangeArrowheads="1"/>
          </p:cNvSpPr>
          <p:nvPr>
            <p:ph type="ftr" sz="quarter" idx="11"/>
          </p:nvPr>
        </p:nvSpPr>
        <p:spPr>
          <a:ln/>
        </p:spPr>
        <p:txBody>
          <a:bodyPr/>
          <a:lstStyle>
            <a:lvl1pPr>
              <a:defRPr/>
            </a:lvl1pPr>
          </a:lstStyle>
          <a:p>
            <a:endParaRPr lang="en-US" altLang="en-US"/>
          </a:p>
        </p:txBody>
      </p:sp>
      <p:sp>
        <p:nvSpPr>
          <p:cNvPr id="5" name="Rectangle 1033"/>
          <p:cNvSpPr>
            <a:spLocks noGrp="1" noChangeArrowheads="1"/>
          </p:cNvSpPr>
          <p:nvPr>
            <p:ph type="sldNum" sz="quarter" idx="12"/>
          </p:nvPr>
        </p:nvSpPr>
        <p:spPr>
          <a:ln/>
        </p:spPr>
        <p:txBody>
          <a:bodyPr/>
          <a:lstStyle>
            <a:lvl1pPr>
              <a:defRPr/>
            </a:lvl1pPr>
          </a:lstStyle>
          <a:p>
            <a:fld id="{90C7C043-6896-4EE1-A0D6-0252ABCFD2B7}" type="slidenum">
              <a:rPr lang="en-US" altLang="en-US"/>
              <a:pPr/>
              <a:t>‹#›</a:t>
            </a:fld>
            <a:endParaRPr lang="en-US" altLang="en-US"/>
          </a:p>
        </p:txBody>
      </p:sp>
    </p:spTree>
    <p:extLst>
      <p:ext uri="{BB962C8B-B14F-4D97-AF65-F5344CB8AC3E}">
        <p14:creationId xmlns:p14="http://schemas.microsoft.com/office/powerpoint/2010/main" val="25288889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1"/>
          <p:cNvSpPr>
            <a:spLocks noGrp="1" noChangeArrowheads="1"/>
          </p:cNvSpPr>
          <p:nvPr>
            <p:ph type="dt" sz="half" idx="10"/>
          </p:nvPr>
        </p:nvSpPr>
        <p:spPr>
          <a:ln/>
        </p:spPr>
        <p:txBody>
          <a:bodyPr/>
          <a:lstStyle>
            <a:lvl1pPr>
              <a:defRPr/>
            </a:lvl1pPr>
          </a:lstStyle>
          <a:p>
            <a:endParaRPr lang="en-US" altLang="en-US"/>
          </a:p>
        </p:txBody>
      </p:sp>
      <p:sp>
        <p:nvSpPr>
          <p:cNvPr id="3" name="Rectangle 1032"/>
          <p:cNvSpPr>
            <a:spLocks noGrp="1" noChangeArrowheads="1"/>
          </p:cNvSpPr>
          <p:nvPr>
            <p:ph type="ftr" sz="quarter" idx="11"/>
          </p:nvPr>
        </p:nvSpPr>
        <p:spPr>
          <a:ln/>
        </p:spPr>
        <p:txBody>
          <a:bodyPr/>
          <a:lstStyle>
            <a:lvl1pPr>
              <a:defRPr/>
            </a:lvl1pPr>
          </a:lstStyle>
          <a:p>
            <a:endParaRPr lang="en-US" altLang="en-US"/>
          </a:p>
        </p:txBody>
      </p:sp>
      <p:sp>
        <p:nvSpPr>
          <p:cNvPr id="4" name="Rectangle 1033"/>
          <p:cNvSpPr>
            <a:spLocks noGrp="1" noChangeArrowheads="1"/>
          </p:cNvSpPr>
          <p:nvPr>
            <p:ph type="sldNum" sz="quarter" idx="12"/>
          </p:nvPr>
        </p:nvSpPr>
        <p:spPr>
          <a:ln/>
        </p:spPr>
        <p:txBody>
          <a:bodyPr/>
          <a:lstStyle>
            <a:lvl1pPr>
              <a:defRPr/>
            </a:lvl1pPr>
          </a:lstStyle>
          <a:p>
            <a:fld id="{B85747FF-72C5-43F2-9F00-64ACA301F30F}" type="slidenum">
              <a:rPr lang="en-US" altLang="en-US"/>
              <a:pPr/>
              <a:t>‹#›</a:t>
            </a:fld>
            <a:endParaRPr lang="en-US" altLang="en-US"/>
          </a:p>
        </p:txBody>
      </p:sp>
    </p:spTree>
    <p:extLst>
      <p:ext uri="{BB962C8B-B14F-4D97-AF65-F5344CB8AC3E}">
        <p14:creationId xmlns:p14="http://schemas.microsoft.com/office/powerpoint/2010/main" val="34502404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endParaRPr lang="en-US" altLang="en-US"/>
          </a:p>
        </p:txBody>
      </p:sp>
      <p:sp>
        <p:nvSpPr>
          <p:cNvPr id="6" name="Rectangle 1032"/>
          <p:cNvSpPr>
            <a:spLocks noGrp="1" noChangeArrowheads="1"/>
          </p:cNvSpPr>
          <p:nvPr>
            <p:ph type="ftr" sz="quarter" idx="11"/>
          </p:nvPr>
        </p:nvSpPr>
        <p:spPr>
          <a:ln/>
        </p:spPr>
        <p:txBody>
          <a:bodyPr/>
          <a:lstStyle>
            <a:lvl1pPr>
              <a:defRPr/>
            </a:lvl1pPr>
          </a:lstStyle>
          <a:p>
            <a:endParaRPr lang="en-US" altLang="en-US"/>
          </a:p>
        </p:txBody>
      </p:sp>
      <p:sp>
        <p:nvSpPr>
          <p:cNvPr id="7" name="Rectangle 1033"/>
          <p:cNvSpPr>
            <a:spLocks noGrp="1" noChangeArrowheads="1"/>
          </p:cNvSpPr>
          <p:nvPr>
            <p:ph type="sldNum" sz="quarter" idx="12"/>
          </p:nvPr>
        </p:nvSpPr>
        <p:spPr>
          <a:ln/>
        </p:spPr>
        <p:txBody>
          <a:bodyPr/>
          <a:lstStyle>
            <a:lvl1pPr>
              <a:defRPr/>
            </a:lvl1pPr>
          </a:lstStyle>
          <a:p>
            <a:fld id="{B790DB3F-DB6F-49C8-99ED-123510772E2F}" type="slidenum">
              <a:rPr lang="en-US" altLang="en-US"/>
              <a:pPr/>
              <a:t>‹#›</a:t>
            </a:fld>
            <a:endParaRPr lang="en-US" altLang="en-US"/>
          </a:p>
        </p:txBody>
      </p:sp>
    </p:spTree>
    <p:extLst>
      <p:ext uri="{BB962C8B-B14F-4D97-AF65-F5344CB8AC3E}">
        <p14:creationId xmlns:p14="http://schemas.microsoft.com/office/powerpoint/2010/main" val="40480465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endParaRPr lang="en-US" altLang="en-US"/>
          </a:p>
        </p:txBody>
      </p:sp>
      <p:sp>
        <p:nvSpPr>
          <p:cNvPr id="6" name="Rectangle 1032"/>
          <p:cNvSpPr>
            <a:spLocks noGrp="1" noChangeArrowheads="1"/>
          </p:cNvSpPr>
          <p:nvPr>
            <p:ph type="ftr" sz="quarter" idx="11"/>
          </p:nvPr>
        </p:nvSpPr>
        <p:spPr>
          <a:ln/>
        </p:spPr>
        <p:txBody>
          <a:bodyPr/>
          <a:lstStyle>
            <a:lvl1pPr>
              <a:defRPr/>
            </a:lvl1pPr>
          </a:lstStyle>
          <a:p>
            <a:endParaRPr lang="en-US" altLang="en-US"/>
          </a:p>
        </p:txBody>
      </p:sp>
      <p:sp>
        <p:nvSpPr>
          <p:cNvPr id="7" name="Rectangle 1033"/>
          <p:cNvSpPr>
            <a:spLocks noGrp="1" noChangeArrowheads="1"/>
          </p:cNvSpPr>
          <p:nvPr>
            <p:ph type="sldNum" sz="quarter" idx="12"/>
          </p:nvPr>
        </p:nvSpPr>
        <p:spPr>
          <a:ln/>
        </p:spPr>
        <p:txBody>
          <a:bodyPr/>
          <a:lstStyle>
            <a:lvl1pPr>
              <a:defRPr/>
            </a:lvl1pPr>
          </a:lstStyle>
          <a:p>
            <a:fld id="{DB039465-AE81-43DE-8D1D-5436983FCB1A}" type="slidenum">
              <a:rPr lang="en-US" altLang="en-US"/>
              <a:pPr/>
              <a:t>‹#›</a:t>
            </a:fld>
            <a:endParaRPr lang="en-US" altLang="en-US"/>
          </a:p>
        </p:txBody>
      </p:sp>
    </p:spTree>
    <p:extLst>
      <p:ext uri="{BB962C8B-B14F-4D97-AF65-F5344CB8AC3E}">
        <p14:creationId xmlns:p14="http://schemas.microsoft.com/office/powerpoint/2010/main" val="29825307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endParaRPr lang="en-US" altLang="en-US"/>
          </a:p>
        </p:txBody>
      </p:sp>
      <p:sp>
        <p:nvSpPr>
          <p:cNvPr id="5" name="Rectangle 1032"/>
          <p:cNvSpPr>
            <a:spLocks noGrp="1" noChangeArrowheads="1"/>
          </p:cNvSpPr>
          <p:nvPr>
            <p:ph type="ftr" sz="quarter" idx="11"/>
          </p:nvPr>
        </p:nvSpPr>
        <p:spPr>
          <a:ln/>
        </p:spPr>
        <p:txBody>
          <a:bodyPr/>
          <a:lstStyle>
            <a:lvl1pPr>
              <a:defRPr/>
            </a:lvl1pPr>
          </a:lstStyle>
          <a:p>
            <a:endParaRPr lang="en-US" altLang="en-US"/>
          </a:p>
        </p:txBody>
      </p:sp>
      <p:sp>
        <p:nvSpPr>
          <p:cNvPr id="6" name="Rectangle 1033"/>
          <p:cNvSpPr>
            <a:spLocks noGrp="1" noChangeArrowheads="1"/>
          </p:cNvSpPr>
          <p:nvPr>
            <p:ph type="sldNum" sz="quarter" idx="12"/>
          </p:nvPr>
        </p:nvSpPr>
        <p:spPr>
          <a:ln/>
        </p:spPr>
        <p:txBody>
          <a:bodyPr/>
          <a:lstStyle>
            <a:lvl1pPr>
              <a:defRPr/>
            </a:lvl1pPr>
          </a:lstStyle>
          <a:p>
            <a:fld id="{D19D3271-A023-47FE-ADF5-4A7544D85B39}" type="slidenum">
              <a:rPr lang="en-US" altLang="en-US"/>
              <a:pPr/>
              <a:t>‹#›</a:t>
            </a:fld>
            <a:endParaRPr lang="en-US" altLang="en-US"/>
          </a:p>
        </p:txBody>
      </p:sp>
    </p:spTree>
    <p:extLst>
      <p:ext uri="{BB962C8B-B14F-4D97-AF65-F5344CB8AC3E}">
        <p14:creationId xmlns:p14="http://schemas.microsoft.com/office/powerpoint/2010/main" val="25455375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endParaRPr lang="en-US" altLang="en-US"/>
          </a:p>
        </p:txBody>
      </p:sp>
      <p:sp>
        <p:nvSpPr>
          <p:cNvPr id="5" name="Rectangle 1032"/>
          <p:cNvSpPr>
            <a:spLocks noGrp="1" noChangeArrowheads="1"/>
          </p:cNvSpPr>
          <p:nvPr>
            <p:ph type="ftr" sz="quarter" idx="11"/>
          </p:nvPr>
        </p:nvSpPr>
        <p:spPr>
          <a:ln/>
        </p:spPr>
        <p:txBody>
          <a:bodyPr/>
          <a:lstStyle>
            <a:lvl1pPr>
              <a:defRPr/>
            </a:lvl1pPr>
          </a:lstStyle>
          <a:p>
            <a:endParaRPr lang="en-US" altLang="en-US"/>
          </a:p>
        </p:txBody>
      </p:sp>
      <p:sp>
        <p:nvSpPr>
          <p:cNvPr id="6" name="Rectangle 1033"/>
          <p:cNvSpPr>
            <a:spLocks noGrp="1" noChangeArrowheads="1"/>
          </p:cNvSpPr>
          <p:nvPr>
            <p:ph type="sldNum" sz="quarter" idx="12"/>
          </p:nvPr>
        </p:nvSpPr>
        <p:spPr>
          <a:ln/>
        </p:spPr>
        <p:txBody>
          <a:bodyPr/>
          <a:lstStyle>
            <a:lvl1pPr>
              <a:defRPr/>
            </a:lvl1pPr>
          </a:lstStyle>
          <a:p>
            <a:fld id="{170B2596-7856-4508-9068-4509184CD1D7}" type="slidenum">
              <a:rPr lang="en-US" altLang="en-US"/>
              <a:pPr/>
              <a:t>‹#›</a:t>
            </a:fld>
            <a:endParaRPr lang="en-US" altLang="en-US"/>
          </a:p>
        </p:txBody>
      </p:sp>
    </p:spTree>
    <p:extLst>
      <p:ext uri="{BB962C8B-B14F-4D97-AF65-F5344CB8AC3E}">
        <p14:creationId xmlns:p14="http://schemas.microsoft.com/office/powerpoint/2010/main" val="20621628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endParaRPr lang="en-US" altLang="en-US"/>
          </a:p>
        </p:txBody>
      </p:sp>
      <p:sp>
        <p:nvSpPr>
          <p:cNvPr id="5" name="Rectangle 3"/>
          <p:cNvSpPr>
            <a:spLocks noGrp="1" noChangeArrowheads="1"/>
          </p:cNvSpPr>
          <p:nvPr>
            <p:ph type="sldNum" sz="quarter" idx="11"/>
          </p:nvPr>
        </p:nvSpPr>
        <p:spPr>
          <a:ln/>
        </p:spPr>
        <p:txBody>
          <a:bodyPr/>
          <a:lstStyle>
            <a:lvl1pPr>
              <a:defRPr/>
            </a:lvl1pPr>
          </a:lstStyle>
          <a:p>
            <a:fld id="{C2867A9E-4E69-42E6-A129-25A470B837C4}" type="slidenum">
              <a:rPr lang="en-US" altLang="en-US"/>
              <a:pPr/>
              <a:t>‹#›</a:t>
            </a:fld>
            <a:endParaRPr lang="en-US" altLang="en-US"/>
          </a:p>
        </p:txBody>
      </p:sp>
      <p:sp>
        <p:nvSpPr>
          <p:cNvPr id="6" name="Rectangle 14"/>
          <p:cNvSpPr>
            <a:spLocks noGrp="1" noChangeArrowheads="1"/>
          </p:cNvSpPr>
          <p:nvPr>
            <p:ph type="ftr" sz="quarter"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20805780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4AD220B4-3C9D-4598-86B5-82F705336AB4}" type="slidenum">
              <a:rPr lang="en-US" altLang="en-US"/>
              <a:pPr/>
              <a:t>‹#›</a:t>
            </a:fld>
            <a:endParaRPr lang="en-US" altLang="en-US"/>
          </a:p>
        </p:txBody>
      </p:sp>
    </p:spTree>
    <p:extLst>
      <p:ext uri="{BB962C8B-B14F-4D97-AF65-F5344CB8AC3E}">
        <p14:creationId xmlns:p14="http://schemas.microsoft.com/office/powerpoint/2010/main" val="6488363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D29F3A1D-ECC1-4D0E-BE3C-F38370A16E65}" type="slidenum">
              <a:rPr lang="en-US" altLang="en-US"/>
              <a:pPr/>
              <a:t>‹#›</a:t>
            </a:fld>
            <a:endParaRPr lang="en-US" altLang="en-US"/>
          </a:p>
        </p:txBody>
      </p:sp>
    </p:spTree>
    <p:extLst>
      <p:ext uri="{BB962C8B-B14F-4D97-AF65-F5344CB8AC3E}">
        <p14:creationId xmlns:p14="http://schemas.microsoft.com/office/powerpoint/2010/main" val="389208157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44F81CD9-ED82-4C5F-AEA8-C25264961532}" type="slidenum">
              <a:rPr lang="en-US" altLang="en-US"/>
              <a:pPr/>
              <a:t>‹#›</a:t>
            </a:fld>
            <a:endParaRPr lang="en-US" altLang="en-US"/>
          </a:p>
        </p:txBody>
      </p:sp>
    </p:spTree>
    <p:extLst>
      <p:ext uri="{BB962C8B-B14F-4D97-AF65-F5344CB8AC3E}">
        <p14:creationId xmlns:p14="http://schemas.microsoft.com/office/powerpoint/2010/main" val="39291464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9"/>
          <p:cNvSpPr>
            <a:spLocks noGrp="1" noChangeArrowheads="1"/>
          </p:cNvSpPr>
          <p:nvPr>
            <p:ph type="dt" sz="half" idx="10"/>
          </p:nvPr>
        </p:nvSpPr>
        <p:spPr>
          <a:ln/>
        </p:spPr>
        <p:txBody>
          <a:bodyPr/>
          <a:lstStyle>
            <a:lvl1pPr>
              <a:defRPr/>
            </a:lvl1pPr>
          </a:lstStyle>
          <a:p>
            <a:endParaRPr lang="en-US" altLang="en-US"/>
          </a:p>
        </p:txBody>
      </p:sp>
      <p:sp>
        <p:nvSpPr>
          <p:cNvPr id="4" name="Rectangle 60"/>
          <p:cNvSpPr>
            <a:spLocks noGrp="1" noChangeArrowheads="1"/>
          </p:cNvSpPr>
          <p:nvPr>
            <p:ph type="ftr" sz="quarter" idx="11"/>
          </p:nvPr>
        </p:nvSpPr>
        <p:spPr>
          <a:ln/>
        </p:spPr>
        <p:txBody>
          <a:bodyPr/>
          <a:lstStyle>
            <a:lvl1pPr>
              <a:defRPr/>
            </a:lvl1pPr>
          </a:lstStyle>
          <a:p>
            <a:endParaRPr lang="en-US" altLang="en-US"/>
          </a:p>
        </p:txBody>
      </p:sp>
      <p:sp>
        <p:nvSpPr>
          <p:cNvPr id="5" name="Rectangle 61"/>
          <p:cNvSpPr>
            <a:spLocks noGrp="1" noChangeArrowheads="1"/>
          </p:cNvSpPr>
          <p:nvPr>
            <p:ph type="sldNum" sz="quarter" idx="12"/>
          </p:nvPr>
        </p:nvSpPr>
        <p:spPr>
          <a:ln/>
        </p:spPr>
        <p:txBody>
          <a:bodyPr/>
          <a:lstStyle>
            <a:lvl1pPr>
              <a:defRPr/>
            </a:lvl1pPr>
          </a:lstStyle>
          <a:p>
            <a:fld id="{33897293-3F42-476C-865B-995B0C7B5BBF}" type="slidenum">
              <a:rPr lang="en-US" altLang="en-US"/>
              <a:pPr/>
              <a:t>‹#›</a:t>
            </a:fld>
            <a:endParaRPr lang="en-US" altLang="en-US"/>
          </a:p>
        </p:txBody>
      </p:sp>
    </p:spTree>
    <p:extLst>
      <p:ext uri="{BB962C8B-B14F-4D97-AF65-F5344CB8AC3E}">
        <p14:creationId xmlns:p14="http://schemas.microsoft.com/office/powerpoint/2010/main" val="35735086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2A885E71-A66F-406F-9C42-07AD898CB182}" type="slidenum">
              <a:rPr lang="en-US" altLang="en-US"/>
              <a:pPr/>
              <a:t>‹#›</a:t>
            </a:fld>
            <a:endParaRPr lang="en-US" altLang="en-US"/>
          </a:p>
        </p:txBody>
      </p:sp>
    </p:spTree>
    <p:extLst>
      <p:ext uri="{BB962C8B-B14F-4D97-AF65-F5344CB8AC3E}">
        <p14:creationId xmlns:p14="http://schemas.microsoft.com/office/powerpoint/2010/main" val="14417632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endParaRPr lang="en-US" altLang="en-US"/>
          </a:p>
        </p:txBody>
      </p:sp>
      <p:sp>
        <p:nvSpPr>
          <p:cNvPr id="8" name="Rectangle 1029"/>
          <p:cNvSpPr>
            <a:spLocks noGrp="1" noChangeArrowheads="1"/>
          </p:cNvSpPr>
          <p:nvPr>
            <p:ph type="ftr" sz="quarter" idx="11"/>
          </p:nvPr>
        </p:nvSpPr>
        <p:spPr>
          <a:ln/>
        </p:spPr>
        <p:txBody>
          <a:bodyPr/>
          <a:lstStyle>
            <a:lvl1pPr>
              <a:defRPr/>
            </a:lvl1pPr>
          </a:lstStyle>
          <a:p>
            <a:endParaRPr lang="en-US" altLang="en-US"/>
          </a:p>
        </p:txBody>
      </p:sp>
      <p:sp>
        <p:nvSpPr>
          <p:cNvPr id="9" name="Rectangle 1030"/>
          <p:cNvSpPr>
            <a:spLocks noGrp="1" noChangeArrowheads="1"/>
          </p:cNvSpPr>
          <p:nvPr>
            <p:ph type="sldNum" sz="quarter" idx="12"/>
          </p:nvPr>
        </p:nvSpPr>
        <p:spPr>
          <a:ln/>
        </p:spPr>
        <p:txBody>
          <a:bodyPr/>
          <a:lstStyle>
            <a:lvl1pPr>
              <a:defRPr/>
            </a:lvl1pPr>
          </a:lstStyle>
          <a:p>
            <a:fld id="{B4B678A1-96ED-468B-8DD2-FAA65E162FA8}" type="slidenum">
              <a:rPr lang="en-US" altLang="en-US"/>
              <a:pPr/>
              <a:t>‹#›</a:t>
            </a:fld>
            <a:endParaRPr lang="en-US" altLang="en-US"/>
          </a:p>
        </p:txBody>
      </p:sp>
    </p:spTree>
    <p:extLst>
      <p:ext uri="{BB962C8B-B14F-4D97-AF65-F5344CB8AC3E}">
        <p14:creationId xmlns:p14="http://schemas.microsoft.com/office/powerpoint/2010/main" val="33829610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endParaRPr lang="en-US" altLang="en-US"/>
          </a:p>
        </p:txBody>
      </p:sp>
      <p:sp>
        <p:nvSpPr>
          <p:cNvPr id="4" name="Rectangle 1029"/>
          <p:cNvSpPr>
            <a:spLocks noGrp="1" noChangeArrowheads="1"/>
          </p:cNvSpPr>
          <p:nvPr>
            <p:ph type="ftr" sz="quarter" idx="11"/>
          </p:nvPr>
        </p:nvSpPr>
        <p:spPr>
          <a:ln/>
        </p:spPr>
        <p:txBody>
          <a:bodyPr/>
          <a:lstStyle>
            <a:lvl1pPr>
              <a:defRPr/>
            </a:lvl1pPr>
          </a:lstStyle>
          <a:p>
            <a:endParaRPr lang="en-US" altLang="en-US"/>
          </a:p>
        </p:txBody>
      </p:sp>
      <p:sp>
        <p:nvSpPr>
          <p:cNvPr id="5" name="Rectangle 1030"/>
          <p:cNvSpPr>
            <a:spLocks noGrp="1" noChangeArrowheads="1"/>
          </p:cNvSpPr>
          <p:nvPr>
            <p:ph type="sldNum" sz="quarter" idx="12"/>
          </p:nvPr>
        </p:nvSpPr>
        <p:spPr>
          <a:ln/>
        </p:spPr>
        <p:txBody>
          <a:bodyPr/>
          <a:lstStyle>
            <a:lvl1pPr>
              <a:defRPr/>
            </a:lvl1pPr>
          </a:lstStyle>
          <a:p>
            <a:fld id="{05712057-12B1-4771-9A02-C4A4685372E1}" type="slidenum">
              <a:rPr lang="en-US" altLang="en-US"/>
              <a:pPr/>
              <a:t>‹#›</a:t>
            </a:fld>
            <a:endParaRPr lang="en-US" altLang="en-US"/>
          </a:p>
        </p:txBody>
      </p:sp>
    </p:spTree>
    <p:extLst>
      <p:ext uri="{BB962C8B-B14F-4D97-AF65-F5344CB8AC3E}">
        <p14:creationId xmlns:p14="http://schemas.microsoft.com/office/powerpoint/2010/main" val="14435318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endParaRPr lang="en-US" altLang="en-US"/>
          </a:p>
        </p:txBody>
      </p:sp>
      <p:sp>
        <p:nvSpPr>
          <p:cNvPr id="3" name="Rectangle 1029"/>
          <p:cNvSpPr>
            <a:spLocks noGrp="1" noChangeArrowheads="1"/>
          </p:cNvSpPr>
          <p:nvPr>
            <p:ph type="ftr" sz="quarter" idx="11"/>
          </p:nvPr>
        </p:nvSpPr>
        <p:spPr>
          <a:ln/>
        </p:spPr>
        <p:txBody>
          <a:bodyPr/>
          <a:lstStyle>
            <a:lvl1pPr>
              <a:defRPr/>
            </a:lvl1pPr>
          </a:lstStyle>
          <a:p>
            <a:endParaRPr lang="en-US" altLang="en-US"/>
          </a:p>
        </p:txBody>
      </p:sp>
      <p:sp>
        <p:nvSpPr>
          <p:cNvPr id="4" name="Rectangle 1030"/>
          <p:cNvSpPr>
            <a:spLocks noGrp="1" noChangeArrowheads="1"/>
          </p:cNvSpPr>
          <p:nvPr>
            <p:ph type="sldNum" sz="quarter" idx="12"/>
          </p:nvPr>
        </p:nvSpPr>
        <p:spPr>
          <a:ln/>
        </p:spPr>
        <p:txBody>
          <a:bodyPr/>
          <a:lstStyle>
            <a:lvl1pPr>
              <a:defRPr/>
            </a:lvl1pPr>
          </a:lstStyle>
          <a:p>
            <a:fld id="{5059AB5E-D157-48F2-B58C-8C7E8399E63E}" type="slidenum">
              <a:rPr lang="en-US" altLang="en-US"/>
              <a:pPr/>
              <a:t>‹#›</a:t>
            </a:fld>
            <a:endParaRPr lang="en-US" altLang="en-US"/>
          </a:p>
        </p:txBody>
      </p:sp>
    </p:spTree>
    <p:extLst>
      <p:ext uri="{BB962C8B-B14F-4D97-AF65-F5344CB8AC3E}">
        <p14:creationId xmlns:p14="http://schemas.microsoft.com/office/powerpoint/2010/main" val="31264581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7104A127-29B7-4329-9387-4014A184EE08}" type="slidenum">
              <a:rPr lang="en-US" altLang="en-US"/>
              <a:pPr/>
              <a:t>‹#›</a:t>
            </a:fld>
            <a:endParaRPr lang="en-US" altLang="en-US"/>
          </a:p>
        </p:txBody>
      </p:sp>
    </p:spTree>
    <p:extLst>
      <p:ext uri="{BB962C8B-B14F-4D97-AF65-F5344CB8AC3E}">
        <p14:creationId xmlns:p14="http://schemas.microsoft.com/office/powerpoint/2010/main" val="34284862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5D48E3B1-7114-402C-9574-A7525885897B}" type="slidenum">
              <a:rPr lang="en-US" altLang="en-US"/>
              <a:pPr/>
              <a:t>‹#›</a:t>
            </a:fld>
            <a:endParaRPr lang="en-US" altLang="en-US"/>
          </a:p>
        </p:txBody>
      </p:sp>
    </p:spTree>
    <p:extLst>
      <p:ext uri="{BB962C8B-B14F-4D97-AF65-F5344CB8AC3E}">
        <p14:creationId xmlns:p14="http://schemas.microsoft.com/office/powerpoint/2010/main" val="253315895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5D94DF81-93F2-45B5-9A70-8F5959C9A0CE}" type="slidenum">
              <a:rPr lang="en-US" altLang="en-US"/>
              <a:pPr/>
              <a:t>‹#›</a:t>
            </a:fld>
            <a:endParaRPr lang="en-US" altLang="en-US"/>
          </a:p>
        </p:txBody>
      </p:sp>
    </p:spTree>
    <p:extLst>
      <p:ext uri="{BB962C8B-B14F-4D97-AF65-F5344CB8AC3E}">
        <p14:creationId xmlns:p14="http://schemas.microsoft.com/office/powerpoint/2010/main" val="360017875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44C9AFA7-905E-4AD9-8C6E-0BFB540DC1F8}" type="slidenum">
              <a:rPr lang="en-US" altLang="en-US"/>
              <a:pPr/>
              <a:t>‹#›</a:t>
            </a:fld>
            <a:endParaRPr lang="en-US" altLang="en-US"/>
          </a:p>
        </p:txBody>
      </p:sp>
    </p:spTree>
    <p:extLst>
      <p:ext uri="{BB962C8B-B14F-4D97-AF65-F5344CB8AC3E}">
        <p14:creationId xmlns:p14="http://schemas.microsoft.com/office/powerpoint/2010/main" val="24766244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977043343"/>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46106470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a:ln/>
        </p:spPr>
        <p:txBody>
          <a:bodyPr/>
          <a:lstStyle>
            <a:lvl1pPr>
              <a:defRPr/>
            </a:lvl1pPr>
          </a:lstStyle>
          <a:p>
            <a:endParaRPr lang="en-US" altLang="en-US"/>
          </a:p>
        </p:txBody>
      </p:sp>
      <p:sp>
        <p:nvSpPr>
          <p:cNvPr id="3" name="Rectangle 60"/>
          <p:cNvSpPr>
            <a:spLocks noGrp="1" noChangeArrowheads="1"/>
          </p:cNvSpPr>
          <p:nvPr>
            <p:ph type="ftr" sz="quarter" idx="11"/>
          </p:nvPr>
        </p:nvSpPr>
        <p:spPr>
          <a:ln/>
        </p:spPr>
        <p:txBody>
          <a:bodyPr/>
          <a:lstStyle>
            <a:lvl1pPr>
              <a:defRPr/>
            </a:lvl1pPr>
          </a:lstStyle>
          <a:p>
            <a:endParaRPr lang="en-US" altLang="en-US"/>
          </a:p>
        </p:txBody>
      </p:sp>
      <p:sp>
        <p:nvSpPr>
          <p:cNvPr id="4" name="Rectangle 61"/>
          <p:cNvSpPr>
            <a:spLocks noGrp="1" noChangeArrowheads="1"/>
          </p:cNvSpPr>
          <p:nvPr>
            <p:ph type="sldNum" sz="quarter" idx="12"/>
          </p:nvPr>
        </p:nvSpPr>
        <p:spPr>
          <a:ln/>
        </p:spPr>
        <p:txBody>
          <a:bodyPr/>
          <a:lstStyle>
            <a:lvl1pPr>
              <a:defRPr/>
            </a:lvl1pPr>
          </a:lstStyle>
          <a:p>
            <a:fld id="{93E99EB0-D084-483C-B20B-3E8E20774C9D}" type="slidenum">
              <a:rPr lang="en-US" altLang="en-US"/>
              <a:pPr/>
              <a:t>‹#›</a:t>
            </a:fld>
            <a:endParaRPr lang="en-US" altLang="en-US"/>
          </a:p>
        </p:txBody>
      </p:sp>
    </p:spTree>
    <p:extLst>
      <p:ext uri="{BB962C8B-B14F-4D97-AF65-F5344CB8AC3E}">
        <p14:creationId xmlns:p14="http://schemas.microsoft.com/office/powerpoint/2010/main" val="251531349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167102882"/>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780094105"/>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457614174"/>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773814401"/>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775638248"/>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531842457"/>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540432410"/>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66901488"/>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86680621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endParaRPr lang="en-US" altLang="en-US"/>
          </a:p>
        </p:txBody>
      </p:sp>
      <p:sp>
        <p:nvSpPr>
          <p:cNvPr id="6" name="Rectangle 60"/>
          <p:cNvSpPr>
            <a:spLocks noGrp="1" noChangeArrowheads="1"/>
          </p:cNvSpPr>
          <p:nvPr>
            <p:ph type="ftr" sz="quarter" idx="11"/>
          </p:nvPr>
        </p:nvSpPr>
        <p:spPr>
          <a:ln/>
        </p:spPr>
        <p:txBody>
          <a:bodyPr/>
          <a:lstStyle>
            <a:lvl1pPr>
              <a:defRPr/>
            </a:lvl1pPr>
          </a:lstStyle>
          <a:p>
            <a:endParaRPr lang="en-US" altLang="en-US"/>
          </a:p>
        </p:txBody>
      </p:sp>
      <p:sp>
        <p:nvSpPr>
          <p:cNvPr id="7" name="Rectangle 61"/>
          <p:cNvSpPr>
            <a:spLocks noGrp="1" noChangeArrowheads="1"/>
          </p:cNvSpPr>
          <p:nvPr>
            <p:ph type="sldNum" sz="quarter" idx="12"/>
          </p:nvPr>
        </p:nvSpPr>
        <p:spPr>
          <a:ln/>
        </p:spPr>
        <p:txBody>
          <a:bodyPr/>
          <a:lstStyle>
            <a:lvl1pPr>
              <a:defRPr/>
            </a:lvl1pPr>
          </a:lstStyle>
          <a:p>
            <a:fld id="{1F13823C-EBD1-4114-9230-48D5940EEA45}" type="slidenum">
              <a:rPr lang="en-US" altLang="en-US"/>
              <a:pPr/>
              <a:t>‹#›</a:t>
            </a:fld>
            <a:endParaRPr lang="en-US" altLang="en-US"/>
          </a:p>
        </p:txBody>
      </p:sp>
    </p:spTree>
    <p:extLst>
      <p:ext uri="{BB962C8B-B14F-4D97-AF65-F5344CB8AC3E}">
        <p14:creationId xmlns:p14="http://schemas.microsoft.com/office/powerpoint/2010/main" val="2425212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endParaRPr lang="en-US" altLang="en-US"/>
          </a:p>
        </p:txBody>
      </p:sp>
      <p:sp>
        <p:nvSpPr>
          <p:cNvPr id="6" name="Rectangle 60"/>
          <p:cNvSpPr>
            <a:spLocks noGrp="1" noChangeArrowheads="1"/>
          </p:cNvSpPr>
          <p:nvPr>
            <p:ph type="ftr" sz="quarter" idx="11"/>
          </p:nvPr>
        </p:nvSpPr>
        <p:spPr>
          <a:ln/>
        </p:spPr>
        <p:txBody>
          <a:bodyPr/>
          <a:lstStyle>
            <a:lvl1pPr>
              <a:defRPr/>
            </a:lvl1pPr>
          </a:lstStyle>
          <a:p>
            <a:endParaRPr lang="en-US" altLang="en-US"/>
          </a:p>
        </p:txBody>
      </p:sp>
      <p:sp>
        <p:nvSpPr>
          <p:cNvPr id="7" name="Rectangle 61"/>
          <p:cNvSpPr>
            <a:spLocks noGrp="1" noChangeArrowheads="1"/>
          </p:cNvSpPr>
          <p:nvPr>
            <p:ph type="sldNum" sz="quarter" idx="12"/>
          </p:nvPr>
        </p:nvSpPr>
        <p:spPr>
          <a:ln/>
        </p:spPr>
        <p:txBody>
          <a:bodyPr/>
          <a:lstStyle>
            <a:lvl1pPr>
              <a:defRPr/>
            </a:lvl1pPr>
          </a:lstStyle>
          <a:p>
            <a:fld id="{563F2BF4-ED39-4187-ACB1-FDDACE167D65}" type="slidenum">
              <a:rPr lang="en-US" altLang="en-US"/>
              <a:pPr/>
              <a:t>‹#›</a:t>
            </a:fld>
            <a:endParaRPr lang="en-US" altLang="en-US"/>
          </a:p>
        </p:txBody>
      </p:sp>
    </p:spTree>
    <p:extLst>
      <p:ext uri="{BB962C8B-B14F-4D97-AF65-F5344CB8AC3E}">
        <p14:creationId xmlns:p14="http://schemas.microsoft.com/office/powerpoint/2010/main" val="2018762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theme" Target="../theme/theme5.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7.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8.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59875" cy="6870700"/>
            <a:chOff x="0" y="0"/>
            <a:chExt cx="5770" cy="4328"/>
          </a:xfrm>
        </p:grpSpPr>
        <p:sp>
          <p:nvSpPr>
            <p:cNvPr id="1032"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en-US" altLang="en-US" sz="1800"/>
            </a:p>
          </p:txBody>
        </p:sp>
        <p:sp>
          <p:nvSpPr>
            <p:cNvPr id="1033"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en-US" altLang="en-US" sz="1800"/>
            </a:p>
          </p:txBody>
        </p:sp>
        <p:sp>
          <p:nvSpPr>
            <p:cNvPr id="18437"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en-US" altLang="en-US" sz="1800"/>
            </a:p>
          </p:txBody>
        </p:sp>
        <p:grpSp>
          <p:nvGrpSpPr>
            <p:cNvPr id="1035" name="Group 6"/>
            <p:cNvGrpSpPr>
              <a:grpSpLocks/>
            </p:cNvGrpSpPr>
            <p:nvPr/>
          </p:nvGrpSpPr>
          <p:grpSpPr bwMode="auto">
            <a:xfrm>
              <a:off x="4944" y="1"/>
              <a:ext cx="816" cy="3974"/>
              <a:chOff x="4944" y="1"/>
              <a:chExt cx="816" cy="3974"/>
            </a:xfrm>
          </p:grpSpPr>
          <p:grpSp>
            <p:nvGrpSpPr>
              <p:cNvPr id="1047" name="Group 7"/>
              <p:cNvGrpSpPr>
                <a:grpSpLocks/>
              </p:cNvGrpSpPr>
              <p:nvPr userDrawn="1"/>
            </p:nvGrpSpPr>
            <p:grpSpPr bwMode="auto">
              <a:xfrm>
                <a:off x="5280" y="1"/>
                <a:ext cx="480" cy="1430"/>
                <a:chOff x="5280" y="1"/>
                <a:chExt cx="480" cy="1430"/>
              </a:xfrm>
            </p:grpSpPr>
            <p:grpSp>
              <p:nvGrpSpPr>
                <p:cNvPr id="1068" name="Group 8"/>
                <p:cNvGrpSpPr>
                  <a:grpSpLocks/>
                </p:cNvGrpSpPr>
                <p:nvPr userDrawn="1"/>
              </p:nvGrpSpPr>
              <p:grpSpPr bwMode="auto">
                <a:xfrm rot="-5400000">
                  <a:off x="5484" y="0"/>
                  <a:ext cx="174" cy="176"/>
                  <a:chOff x="1657" y="323"/>
                  <a:chExt cx="1691" cy="2560"/>
                </a:xfrm>
              </p:grpSpPr>
              <p:grpSp>
                <p:nvGrpSpPr>
                  <p:cNvPr id="1077" name="Group 9"/>
                  <p:cNvGrpSpPr>
                    <a:grpSpLocks/>
                  </p:cNvGrpSpPr>
                  <p:nvPr/>
                </p:nvGrpSpPr>
                <p:grpSpPr bwMode="auto">
                  <a:xfrm>
                    <a:off x="1657" y="323"/>
                    <a:ext cx="1691" cy="2560"/>
                    <a:chOff x="1657" y="323"/>
                    <a:chExt cx="1691" cy="2560"/>
                  </a:xfrm>
                </p:grpSpPr>
                <p:sp>
                  <p:nvSpPr>
                    <p:cNvPr id="1084" name="Freeform 10"/>
                    <p:cNvSpPr>
                      <a:spLocks/>
                    </p:cNvSpPr>
                    <p:nvPr/>
                  </p:nvSpPr>
                  <p:spPr bwMode="auto">
                    <a:xfrm>
                      <a:off x="2153" y="323"/>
                      <a:ext cx="1234" cy="2560"/>
                    </a:xfrm>
                    <a:custGeom>
                      <a:avLst/>
                      <a:gdLst>
                        <a:gd name="T0" fmla="*/ 338 w 1231"/>
                        <a:gd name="T1" fmla="*/ 283 h 2560"/>
                        <a:gd name="T2" fmla="*/ 416 w 1231"/>
                        <a:gd name="T3" fmla="*/ 115 h 2560"/>
                        <a:gd name="T4" fmla="*/ 584 w 1231"/>
                        <a:gd name="T5" fmla="*/ 7 h 2560"/>
                        <a:gd name="T6" fmla="*/ 897 w 1231"/>
                        <a:gd name="T7" fmla="*/ 61 h 2560"/>
                        <a:gd name="T8" fmla="*/ 1054 w 1231"/>
                        <a:gd name="T9" fmla="*/ 349 h 2560"/>
                        <a:gd name="T10" fmla="*/ 981 w 1231"/>
                        <a:gd name="T11" fmla="*/ 769 h 2560"/>
                        <a:gd name="T12" fmla="*/ 945 w 1231"/>
                        <a:gd name="T13" fmla="*/ 943 h 2560"/>
                        <a:gd name="T14" fmla="*/ 1108 w 1231"/>
                        <a:gd name="T15" fmla="*/ 1075 h 2560"/>
                        <a:gd name="T16" fmla="*/ 1234 w 1231"/>
                        <a:gd name="T17" fmla="*/ 1525 h 2560"/>
                        <a:gd name="T18" fmla="*/ 1126 w 1231"/>
                        <a:gd name="T19" fmla="*/ 1969 h 2560"/>
                        <a:gd name="T20" fmla="*/ 909 w 1231"/>
                        <a:gd name="T21" fmla="*/ 2077 h 2560"/>
                        <a:gd name="T22" fmla="*/ 723 w 1231"/>
                        <a:gd name="T23" fmla="*/ 2059 h 2560"/>
                        <a:gd name="T24" fmla="*/ 657 w 1231"/>
                        <a:gd name="T25" fmla="*/ 2251 h 2560"/>
                        <a:gd name="T26" fmla="*/ 530 w 1231"/>
                        <a:gd name="T27" fmla="*/ 2527 h 2560"/>
                        <a:gd name="T28" fmla="*/ 212 w 1231"/>
                        <a:gd name="T29" fmla="*/ 2509 h 2560"/>
                        <a:gd name="T30" fmla="*/ 31 w 1231"/>
                        <a:gd name="T31" fmla="*/ 2227 h 2560"/>
                        <a:gd name="T32" fmla="*/ 25 w 1231"/>
                        <a:gd name="T33" fmla="*/ 1969 h 2560"/>
                        <a:gd name="T34" fmla="*/ 145 w 1231"/>
                        <a:gd name="T35" fmla="*/ 1651 h 2560"/>
                        <a:gd name="T36" fmla="*/ 260 w 1231"/>
                        <a:gd name="T37" fmla="*/ 1513 h 2560"/>
                        <a:gd name="T38" fmla="*/ 218 w 1231"/>
                        <a:gd name="T39" fmla="*/ 1729 h 2560"/>
                        <a:gd name="T40" fmla="*/ 73 w 1231"/>
                        <a:gd name="T41" fmla="*/ 2023 h 2560"/>
                        <a:gd name="T42" fmla="*/ 169 w 1231"/>
                        <a:gd name="T43" fmla="*/ 2323 h 2560"/>
                        <a:gd name="T44" fmla="*/ 440 w 1231"/>
                        <a:gd name="T45" fmla="*/ 2431 h 2560"/>
                        <a:gd name="T46" fmla="*/ 596 w 1231"/>
                        <a:gd name="T47" fmla="*/ 2227 h 2560"/>
                        <a:gd name="T48" fmla="*/ 578 w 1231"/>
                        <a:gd name="T49" fmla="*/ 1807 h 2560"/>
                        <a:gd name="T50" fmla="*/ 494 w 1231"/>
                        <a:gd name="T51" fmla="*/ 1531 h 2560"/>
                        <a:gd name="T52" fmla="*/ 536 w 1231"/>
                        <a:gd name="T53" fmla="*/ 1459 h 2560"/>
                        <a:gd name="T54" fmla="*/ 627 w 1231"/>
                        <a:gd name="T55" fmla="*/ 1633 h 2560"/>
                        <a:gd name="T56" fmla="*/ 723 w 1231"/>
                        <a:gd name="T57" fmla="*/ 1933 h 2560"/>
                        <a:gd name="T58" fmla="*/ 969 w 1231"/>
                        <a:gd name="T59" fmla="*/ 1963 h 2560"/>
                        <a:gd name="T60" fmla="*/ 1138 w 1231"/>
                        <a:gd name="T61" fmla="*/ 1687 h 2560"/>
                        <a:gd name="T62" fmla="*/ 1120 w 1231"/>
                        <a:gd name="T63" fmla="*/ 1273 h 2560"/>
                        <a:gd name="T64" fmla="*/ 885 w 1231"/>
                        <a:gd name="T65" fmla="*/ 1057 h 2560"/>
                        <a:gd name="T66" fmla="*/ 681 w 1231"/>
                        <a:gd name="T67" fmla="*/ 1129 h 2560"/>
                        <a:gd name="T68" fmla="*/ 578 w 1231"/>
                        <a:gd name="T69" fmla="*/ 1117 h 2560"/>
                        <a:gd name="T70" fmla="*/ 621 w 1231"/>
                        <a:gd name="T71" fmla="*/ 1033 h 2560"/>
                        <a:gd name="T72" fmla="*/ 813 w 1231"/>
                        <a:gd name="T73" fmla="*/ 937 h 2560"/>
                        <a:gd name="T74" fmla="*/ 951 w 1231"/>
                        <a:gd name="T75" fmla="*/ 613 h 2560"/>
                        <a:gd name="T76" fmla="*/ 885 w 1231"/>
                        <a:gd name="T77" fmla="*/ 175 h 2560"/>
                        <a:gd name="T78" fmla="*/ 621 w 1231"/>
                        <a:gd name="T79" fmla="*/ 103 h 2560"/>
                        <a:gd name="T80" fmla="*/ 392 w 1231"/>
                        <a:gd name="T81" fmla="*/ 355 h 2560"/>
                        <a:gd name="T82" fmla="*/ 404 w 1231"/>
                        <a:gd name="T83" fmla="*/ 763 h 2560"/>
                        <a:gd name="T84" fmla="*/ 344 w 1231"/>
                        <a:gd name="T85" fmla="*/ 949 h 2560"/>
                        <a:gd name="T86" fmla="*/ 290 w 1231"/>
                        <a:gd name="T87" fmla="*/ 685 h 2560"/>
                        <a:gd name="T88" fmla="*/ 308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1085" name="Freeform 11"/>
                    <p:cNvSpPr>
                      <a:spLocks/>
                    </p:cNvSpPr>
                    <p:nvPr/>
                  </p:nvSpPr>
                  <p:spPr bwMode="auto">
                    <a:xfrm>
                      <a:off x="1676" y="352"/>
                      <a:ext cx="865" cy="2065"/>
                    </a:xfrm>
                    <a:custGeom>
                      <a:avLst/>
                      <a:gdLst>
                        <a:gd name="T0" fmla="*/ 785 w 865"/>
                        <a:gd name="T1" fmla="*/ 528 h 2071"/>
                        <a:gd name="T2" fmla="*/ 797 w 865"/>
                        <a:gd name="T3" fmla="*/ 349 h 2071"/>
                        <a:gd name="T4" fmla="*/ 863 w 865"/>
                        <a:gd name="T5" fmla="*/ 205 h 2071"/>
                        <a:gd name="T6" fmla="*/ 809 w 865"/>
                        <a:gd name="T7" fmla="*/ 217 h 2071"/>
                        <a:gd name="T8" fmla="*/ 749 w 865"/>
                        <a:gd name="T9" fmla="*/ 217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5 h 2071"/>
                        <a:gd name="T22" fmla="*/ 119 w 865"/>
                        <a:gd name="T23" fmla="*/ 403 h 2071"/>
                        <a:gd name="T24" fmla="*/ 131 w 865"/>
                        <a:gd name="T25" fmla="*/ 588 h 2071"/>
                        <a:gd name="T26" fmla="*/ 173 w 865"/>
                        <a:gd name="T27" fmla="*/ 780 h 2071"/>
                        <a:gd name="T28" fmla="*/ 197 w 865"/>
                        <a:gd name="T29" fmla="*/ 881 h 2071"/>
                        <a:gd name="T30" fmla="*/ 167 w 865"/>
                        <a:gd name="T31" fmla="*/ 983 h 2071"/>
                        <a:gd name="T32" fmla="*/ 65 w 865"/>
                        <a:gd name="T33" fmla="*/ 1121 h 2071"/>
                        <a:gd name="T34" fmla="*/ 17 w 865"/>
                        <a:gd name="T35" fmla="*/ 1294 h 2071"/>
                        <a:gd name="T36" fmla="*/ 5 w 865"/>
                        <a:gd name="T37" fmla="*/ 1546 h 2071"/>
                        <a:gd name="T38" fmla="*/ 47 w 865"/>
                        <a:gd name="T39" fmla="*/ 1743 h 2071"/>
                        <a:gd name="T40" fmla="*/ 131 w 865"/>
                        <a:gd name="T41" fmla="*/ 1893 h 2071"/>
                        <a:gd name="T42" fmla="*/ 299 w 865"/>
                        <a:gd name="T43" fmla="*/ 1982 h 2071"/>
                        <a:gd name="T44" fmla="*/ 425 w 865"/>
                        <a:gd name="T45" fmla="*/ 1976 h 2071"/>
                        <a:gd name="T46" fmla="*/ 467 w 865"/>
                        <a:gd name="T47" fmla="*/ 1988 h 2071"/>
                        <a:gd name="T48" fmla="*/ 497 w 865"/>
                        <a:gd name="T49" fmla="*/ 2060 h 2071"/>
                        <a:gd name="T50" fmla="*/ 497 w 865"/>
                        <a:gd name="T51" fmla="*/ 1958 h 2071"/>
                        <a:gd name="T52" fmla="*/ 557 w 865"/>
                        <a:gd name="T53" fmla="*/ 1773 h 2071"/>
                        <a:gd name="T54" fmla="*/ 617 w 865"/>
                        <a:gd name="T55" fmla="*/ 1653 h 2071"/>
                        <a:gd name="T56" fmla="*/ 581 w 865"/>
                        <a:gd name="T57" fmla="*/ 1695 h 2071"/>
                        <a:gd name="T58" fmla="*/ 515 w 865"/>
                        <a:gd name="T59" fmla="*/ 1815 h 2071"/>
                        <a:gd name="T60" fmla="*/ 407 w 865"/>
                        <a:gd name="T61" fmla="*/ 1898 h 2071"/>
                        <a:gd name="T62" fmla="*/ 269 w 865"/>
                        <a:gd name="T63" fmla="*/ 1893 h 2071"/>
                        <a:gd name="T64" fmla="*/ 179 w 865"/>
                        <a:gd name="T65" fmla="*/ 1809 h 2071"/>
                        <a:gd name="T66" fmla="*/ 113 w 865"/>
                        <a:gd name="T67" fmla="*/ 1635 h 2071"/>
                        <a:gd name="T68" fmla="*/ 107 w 865"/>
                        <a:gd name="T69" fmla="*/ 1390 h 2071"/>
                        <a:gd name="T70" fmla="*/ 137 w 865"/>
                        <a:gd name="T71" fmla="*/ 1187 h 2071"/>
                        <a:gd name="T72" fmla="*/ 203 w 865"/>
                        <a:gd name="T73" fmla="*/ 1067 h 2071"/>
                        <a:gd name="T74" fmla="*/ 323 w 865"/>
                        <a:gd name="T75" fmla="*/ 1019 h 2071"/>
                        <a:gd name="T76" fmla="*/ 509 w 865"/>
                        <a:gd name="T77" fmla="*/ 1073 h 2071"/>
                        <a:gd name="T78" fmla="*/ 611 w 865"/>
                        <a:gd name="T79" fmla="*/ 1121 h 2071"/>
                        <a:gd name="T80" fmla="*/ 665 w 865"/>
                        <a:gd name="T81" fmla="*/ 1097 h 2071"/>
                        <a:gd name="T82" fmla="*/ 659 w 865"/>
                        <a:gd name="T83" fmla="*/ 1043 h 2071"/>
                        <a:gd name="T84" fmla="*/ 611 w 865"/>
                        <a:gd name="T85" fmla="*/ 1001 h 2071"/>
                        <a:gd name="T86" fmla="*/ 497 w 865"/>
                        <a:gd name="T87" fmla="*/ 977 h 2071"/>
                        <a:gd name="T88" fmla="*/ 323 w 865"/>
                        <a:gd name="T89" fmla="*/ 893 h 2071"/>
                        <a:gd name="T90" fmla="*/ 233 w 865"/>
                        <a:gd name="T91" fmla="*/ 678 h 2071"/>
                        <a:gd name="T92" fmla="*/ 209 w 865"/>
                        <a:gd name="T93" fmla="*/ 415 h 2071"/>
                        <a:gd name="T94" fmla="*/ 317 w 865"/>
                        <a:gd name="T95" fmla="*/ 170 h 2071"/>
                        <a:gd name="T96" fmla="*/ 485 w 865"/>
                        <a:gd name="T97" fmla="*/ 110 h 2071"/>
                        <a:gd name="T98" fmla="*/ 617 w 865"/>
                        <a:gd name="T99" fmla="*/ 164 h 2071"/>
                        <a:gd name="T100" fmla="*/ 707 w 865"/>
                        <a:gd name="T101" fmla="*/ 289 h 2071"/>
                        <a:gd name="T102" fmla="*/ 737 w 865"/>
                        <a:gd name="T103" fmla="*/ 427 h 2071"/>
                        <a:gd name="T104" fmla="*/ 773 w 865"/>
                        <a:gd name="T105" fmla="*/ 600 h 2071"/>
                        <a:gd name="T106" fmla="*/ 809 w 865"/>
                        <a:gd name="T107" fmla="*/ 582 h 2071"/>
                        <a:gd name="T108" fmla="*/ 785 w 865"/>
                        <a:gd name="T109" fmla="*/ 528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grpSp>
              <p:sp>
                <p:nvSpPr>
                  <p:cNvPr id="1078" name="Oval 12"/>
                  <p:cNvSpPr>
                    <a:spLocks noChangeArrowheads="1"/>
                  </p:cNvSpPr>
                  <p:nvPr/>
                </p:nvSpPr>
                <p:spPr bwMode="auto">
                  <a:xfrm>
                    <a:off x="2396" y="1399"/>
                    <a:ext cx="175" cy="247"/>
                  </a:xfrm>
                  <a:prstGeom prst="ellipse">
                    <a:avLst/>
                  </a:pr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1079" name="Freeform 13"/>
                  <p:cNvSpPr>
                    <a:spLocks/>
                  </p:cNvSpPr>
                  <p:nvPr/>
                </p:nvSpPr>
                <p:spPr bwMode="auto">
                  <a:xfrm>
                    <a:off x="2639" y="716"/>
                    <a:ext cx="262" cy="524"/>
                  </a:xfrm>
                  <a:custGeom>
                    <a:avLst/>
                    <a:gdLst>
                      <a:gd name="T0" fmla="*/ 3 w 266"/>
                      <a:gd name="T1" fmla="*/ 486 h 521"/>
                      <a:gd name="T2" fmla="*/ 27 w 266"/>
                      <a:gd name="T3" fmla="*/ 275 h 521"/>
                      <a:gd name="T4" fmla="*/ 109 w 266"/>
                      <a:gd name="T5" fmla="*/ 45 h 521"/>
                      <a:gd name="T6" fmla="*/ 180 w 266"/>
                      <a:gd name="T7" fmla="*/ 3 h 521"/>
                      <a:gd name="T8" fmla="*/ 233 w 266"/>
                      <a:gd name="T9" fmla="*/ 39 h 521"/>
                      <a:gd name="T10" fmla="*/ 257 w 266"/>
                      <a:gd name="T11" fmla="*/ 130 h 521"/>
                      <a:gd name="T12" fmla="*/ 204 w 266"/>
                      <a:gd name="T13" fmla="*/ 275 h 521"/>
                      <a:gd name="T14" fmla="*/ 103 w 266"/>
                      <a:gd name="T15" fmla="*/ 480 h 521"/>
                      <a:gd name="T16" fmla="*/ 44 w 266"/>
                      <a:gd name="T17" fmla="*/ 504 h 521"/>
                      <a:gd name="T18" fmla="*/ 3 w 266"/>
                      <a:gd name="T19" fmla="*/ 486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1080" name="Freeform 14"/>
                  <p:cNvSpPr>
                    <a:spLocks/>
                  </p:cNvSpPr>
                  <p:nvPr/>
                </p:nvSpPr>
                <p:spPr bwMode="auto">
                  <a:xfrm>
                    <a:off x="2707" y="1588"/>
                    <a:ext cx="398" cy="349"/>
                  </a:xfrm>
                  <a:custGeom>
                    <a:avLst/>
                    <a:gdLst>
                      <a:gd name="T0" fmla="*/ 102 w 392"/>
                      <a:gd name="T1" fmla="*/ 206 h 340"/>
                      <a:gd name="T2" fmla="*/ 16 w 392"/>
                      <a:gd name="T3" fmla="*/ 89 h 340"/>
                      <a:gd name="T4" fmla="*/ 4 w 392"/>
                      <a:gd name="T5" fmla="*/ 46 h 340"/>
                      <a:gd name="T6" fmla="*/ 28 w 392"/>
                      <a:gd name="T7" fmla="*/ 3 h 340"/>
                      <a:gd name="T8" fmla="*/ 132 w 392"/>
                      <a:gd name="T9" fmla="*/ 28 h 340"/>
                      <a:gd name="T10" fmla="*/ 254 w 392"/>
                      <a:gd name="T11" fmla="*/ 77 h 340"/>
                      <a:gd name="T12" fmla="*/ 370 w 392"/>
                      <a:gd name="T13" fmla="*/ 163 h 340"/>
                      <a:gd name="T14" fmla="*/ 394 w 392"/>
                      <a:gd name="T15" fmla="*/ 280 h 340"/>
                      <a:gd name="T16" fmla="*/ 345 w 392"/>
                      <a:gd name="T17" fmla="*/ 342 h 340"/>
                      <a:gd name="T18" fmla="*/ 248 w 392"/>
                      <a:gd name="T19" fmla="*/ 323 h 340"/>
                      <a:gd name="T20" fmla="*/ 102 w 392"/>
                      <a:gd name="T21" fmla="*/ 206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1081" name="Freeform 15"/>
                  <p:cNvSpPr>
                    <a:spLocks/>
                  </p:cNvSpPr>
                  <p:nvPr/>
                </p:nvSpPr>
                <p:spPr bwMode="auto">
                  <a:xfrm>
                    <a:off x="2434" y="1923"/>
                    <a:ext cx="146" cy="567"/>
                  </a:xfrm>
                  <a:custGeom>
                    <a:avLst/>
                    <a:gdLst>
                      <a:gd name="T0" fmla="*/ 17 w 151"/>
                      <a:gd name="T1" fmla="*/ 168 h 558"/>
                      <a:gd name="T2" fmla="*/ 41 w 151"/>
                      <a:gd name="T3" fmla="*/ 40 h 558"/>
                      <a:gd name="T4" fmla="*/ 64 w 151"/>
                      <a:gd name="T5" fmla="*/ 3 h 558"/>
                      <a:gd name="T6" fmla="*/ 104 w 151"/>
                      <a:gd name="T7" fmla="*/ 27 h 558"/>
                      <a:gd name="T8" fmla="*/ 133 w 151"/>
                      <a:gd name="T9" fmla="*/ 168 h 558"/>
                      <a:gd name="T10" fmla="*/ 139 w 151"/>
                      <a:gd name="T11" fmla="*/ 430 h 558"/>
                      <a:gd name="T12" fmla="*/ 93 w 151"/>
                      <a:gd name="T13" fmla="*/ 552 h 558"/>
                      <a:gd name="T14" fmla="*/ 23 w 151"/>
                      <a:gd name="T15" fmla="*/ 521 h 558"/>
                      <a:gd name="T16" fmla="*/ 0 w 151"/>
                      <a:gd name="T17" fmla="*/ 320 h 558"/>
                      <a:gd name="T18" fmla="*/ 17 w 151"/>
                      <a:gd name="T19" fmla="*/ 168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1082" name="Freeform 16"/>
                  <p:cNvSpPr>
                    <a:spLocks/>
                  </p:cNvSpPr>
                  <p:nvPr/>
                </p:nvSpPr>
                <p:spPr bwMode="auto">
                  <a:xfrm>
                    <a:off x="1910" y="1588"/>
                    <a:ext cx="389" cy="247"/>
                  </a:xfrm>
                  <a:custGeom>
                    <a:avLst/>
                    <a:gdLst>
                      <a:gd name="T0" fmla="*/ 174 w 392"/>
                      <a:gd name="T1" fmla="*/ 60 h 253"/>
                      <a:gd name="T2" fmla="*/ 305 w 392"/>
                      <a:gd name="T3" fmla="*/ 19 h 253"/>
                      <a:gd name="T4" fmla="*/ 364 w 392"/>
                      <a:gd name="T5" fmla="*/ 7 h 253"/>
                      <a:gd name="T6" fmla="*/ 382 w 392"/>
                      <a:gd name="T7" fmla="*/ 60 h 253"/>
                      <a:gd name="T8" fmla="*/ 323 w 392"/>
                      <a:gd name="T9" fmla="*/ 130 h 253"/>
                      <a:gd name="T10" fmla="*/ 192 w 392"/>
                      <a:gd name="T11" fmla="*/ 218 h 253"/>
                      <a:gd name="T12" fmla="*/ 37 w 392"/>
                      <a:gd name="T13" fmla="*/ 241 h 253"/>
                      <a:gd name="T14" fmla="*/ 1 w 392"/>
                      <a:gd name="T15" fmla="*/ 183 h 253"/>
                      <a:gd name="T16" fmla="*/ 43 w 392"/>
                      <a:gd name="T17" fmla="*/ 112 h 253"/>
                      <a:gd name="T18" fmla="*/ 174 w 392"/>
                      <a:gd name="T19" fmla="*/ 60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1083" name="Freeform 17"/>
                  <p:cNvSpPr>
                    <a:spLocks/>
                  </p:cNvSpPr>
                  <p:nvPr/>
                </p:nvSpPr>
                <p:spPr bwMode="auto">
                  <a:xfrm>
                    <a:off x="2094" y="905"/>
                    <a:ext cx="233" cy="378"/>
                  </a:xfrm>
                  <a:custGeom>
                    <a:avLst/>
                    <a:gdLst>
                      <a:gd name="T0" fmla="*/ 76 w 238"/>
                      <a:gd name="T1" fmla="*/ 264 h 386"/>
                      <a:gd name="T2" fmla="*/ 23 w 238"/>
                      <a:gd name="T3" fmla="*/ 188 h 386"/>
                      <a:gd name="T4" fmla="*/ 0 w 238"/>
                      <a:gd name="T5" fmla="*/ 94 h 386"/>
                      <a:gd name="T6" fmla="*/ 23 w 238"/>
                      <a:gd name="T7" fmla="*/ 12 h 386"/>
                      <a:gd name="T8" fmla="*/ 117 w 238"/>
                      <a:gd name="T9" fmla="*/ 24 h 386"/>
                      <a:gd name="T10" fmla="*/ 176 w 238"/>
                      <a:gd name="T11" fmla="*/ 129 h 386"/>
                      <a:gd name="T12" fmla="*/ 229 w 238"/>
                      <a:gd name="T13" fmla="*/ 300 h 386"/>
                      <a:gd name="T14" fmla="*/ 200 w 238"/>
                      <a:gd name="T15" fmla="*/ 370 h 386"/>
                      <a:gd name="T16" fmla="*/ 164 w 238"/>
                      <a:gd name="T17" fmla="*/ 347 h 386"/>
                      <a:gd name="T18" fmla="*/ 76 w 238"/>
                      <a:gd name="T19" fmla="*/ 264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grpSp>
            <p:pic>
              <p:nvPicPr>
                <p:cNvPr id="1069" name="Picture 1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70" name="Picture 1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71" name="Picture 2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72" name="Picture 2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73" name="Picture 2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74" name="Picture 2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75" name="Picture 2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76" name="Picture 2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048" name="Group 26"/>
              <p:cNvGrpSpPr>
                <a:grpSpLocks/>
              </p:cNvGrpSpPr>
              <p:nvPr userDrawn="1"/>
            </p:nvGrpSpPr>
            <p:grpSpPr bwMode="auto">
              <a:xfrm>
                <a:off x="4944" y="1008"/>
                <a:ext cx="522" cy="2967"/>
                <a:chOff x="4944" y="1008"/>
                <a:chExt cx="522" cy="2967"/>
              </a:xfrm>
            </p:grpSpPr>
            <p:pic>
              <p:nvPicPr>
                <p:cNvPr id="1049" name="Picture 27"/>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0" name="Picture 2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1" name="Picture 2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2" name="Picture 3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3" name="Picture 3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4" name="Picture 3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5" name="Picture 3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6" name="Picture 3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7" name="Picture 3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8" name="Picture 36"/>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9" name="Picture 37"/>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60" name="Picture 38"/>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61" name="Picture 39"/>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62" name="Picture 40"/>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63" name="Picture 4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64" name="Picture 42"/>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65" name="Picture 43"/>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66" name="Picture 44"/>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67" name="Picture 45"/>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
          <p:nvSpPr>
            <p:cNvPr id="1036"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18479"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a:latin typeface="Arial" pitchFamily="-108" charset="0"/>
                <a:ea typeface="+mn-ea"/>
              </a:endParaRPr>
            </a:p>
          </p:txBody>
        </p:sp>
        <p:sp>
          <p:nvSpPr>
            <p:cNvPr id="18480"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defRPr/>
              </a:pPr>
              <a:endParaRPr lang="en-US">
                <a:latin typeface="Arial" pitchFamily="-108" charset="0"/>
                <a:ea typeface="+mn-ea"/>
              </a:endParaRPr>
            </a:p>
          </p:txBody>
        </p:sp>
        <p:sp>
          <p:nvSpPr>
            <p:cNvPr id="1039"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1040"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1041"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1042"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GB"/>
            </a:p>
          </p:txBody>
        </p:sp>
        <p:sp>
          <p:nvSpPr>
            <p:cNvPr id="18485"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defRPr/>
              </a:pPr>
              <a:endParaRPr lang="en-US">
                <a:latin typeface="Arial" pitchFamily="-108" charset="0"/>
                <a:ea typeface="+mn-ea"/>
              </a:endParaRPr>
            </a:p>
          </p:txBody>
        </p:sp>
        <p:sp>
          <p:nvSpPr>
            <p:cNvPr id="1044"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kumimoji="1" lang="en-US" altLang="en-US" sz="1800"/>
            </a:p>
          </p:txBody>
        </p:sp>
        <p:sp>
          <p:nvSpPr>
            <p:cNvPr id="18487"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a:noFill/>
              <a:round/>
              <a:headEnd/>
              <a:tailEnd/>
            </a:ln>
            <a:effectLst/>
          </p:spPr>
          <p:txBody>
            <a:bodyPr wrap="none" anchor="ctr"/>
            <a:lstStyle/>
            <a:p>
              <a:pPr>
                <a:defRPr/>
              </a:pPr>
              <a:endParaRPr lang="en-US">
                <a:latin typeface="Arial" pitchFamily="-108" charset="0"/>
                <a:ea typeface="+mn-ea"/>
              </a:endParaRPr>
            </a:p>
          </p:txBody>
        </p:sp>
        <p:sp>
          <p:nvSpPr>
            <p:cNvPr id="1046" name="AutoShape 56"/>
            <p:cNvSpPr>
              <a:spLocks noChangeArrowheads="1"/>
            </p:cNvSpPr>
            <p:nvPr/>
          </p:nvSpPr>
          <p:spPr bwMode="hidden">
            <a:xfrm rot="5400000">
              <a:off x="2724" y="2089"/>
              <a:ext cx="4320" cy="142"/>
            </a:xfrm>
            <a:custGeom>
              <a:avLst/>
              <a:gdLst>
                <a:gd name="T0" fmla="*/ 852 w 21600"/>
                <a:gd name="T1" fmla="*/ 0 h 21600"/>
                <a:gd name="T2" fmla="*/ 432 w 21600"/>
                <a:gd name="T3" fmla="*/ 1 h 21600"/>
                <a:gd name="T4" fmla="*/ 12 w 21600"/>
                <a:gd name="T5" fmla="*/ 0 h 21600"/>
                <a:gd name="T6" fmla="*/ 432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vert="eaVert" wrap="none" anchor="ctr"/>
            <a:lstStyle/>
            <a:p>
              <a:endParaRPr lang="en-GB"/>
            </a:p>
          </p:txBody>
        </p:sp>
      </p:grpSp>
      <p:sp>
        <p:nvSpPr>
          <p:cNvPr id="1027" name="Rectangle 57"/>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58"/>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8491" name="Rectangle 59"/>
          <p:cNvSpPr>
            <a:spLocks noGrp="1" noChangeArrowheads="1"/>
          </p:cNvSpPr>
          <p:nvPr>
            <p:ph type="dt" sz="half" idx="2"/>
          </p:nvPr>
        </p:nvSpPr>
        <p:spPr bwMode="auto">
          <a:xfrm>
            <a:off x="301625" y="6242050"/>
            <a:ext cx="1782763"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vl1pPr>
          </a:lstStyle>
          <a:p>
            <a:endParaRPr lang="en-US" altLang="en-US"/>
          </a:p>
        </p:txBody>
      </p:sp>
      <p:sp>
        <p:nvSpPr>
          <p:cNvPr id="18492" name="Rectangle 60"/>
          <p:cNvSpPr>
            <a:spLocks noGrp="1" noChangeArrowheads="1"/>
          </p:cNvSpPr>
          <p:nvPr>
            <p:ph type="ftr" sz="quarter" idx="3"/>
          </p:nvPr>
        </p:nvSpPr>
        <p:spPr bwMode="auto">
          <a:xfrm>
            <a:off x="2257425" y="6248400"/>
            <a:ext cx="3455988"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vl1pPr>
          </a:lstStyle>
          <a:p>
            <a:endParaRPr lang="en-US" altLang="en-US"/>
          </a:p>
        </p:txBody>
      </p:sp>
      <p:sp>
        <p:nvSpPr>
          <p:cNvPr id="18493" name="Rectangle 61"/>
          <p:cNvSpPr>
            <a:spLocks noGrp="1" noChangeArrowheads="1"/>
          </p:cNvSpPr>
          <p:nvPr>
            <p:ph type="sldNum" sz="quarter" idx="4"/>
          </p:nvPr>
        </p:nvSpPr>
        <p:spPr bwMode="auto">
          <a:xfrm>
            <a:off x="5867400" y="6248400"/>
            <a:ext cx="175577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vl1pPr>
          </a:lstStyle>
          <a:p>
            <a:fld id="{1582CCEB-633C-40FE-9D0C-59A727252A7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967"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Lst>
  <p:txStyles>
    <p:titleStyle>
      <a:lvl1pPr algn="l" rtl="0" eaLnBrk="0" fontAlgn="base" hangingPunct="0">
        <a:spcBef>
          <a:spcPct val="0"/>
        </a:spcBef>
        <a:spcAft>
          <a:spcPct val="0"/>
        </a:spcAft>
        <a:defRPr sz="40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000">
          <a:solidFill>
            <a:schemeClr val="tx2"/>
          </a:solidFill>
          <a:latin typeface="Arial" pitchFamily="-108" charset="0"/>
          <a:ea typeface="ＭＳ Ｐゴシック" charset="-128"/>
          <a:cs typeface="ＭＳ Ｐゴシック" charset="-128"/>
        </a:defRPr>
      </a:lvl2pPr>
      <a:lvl3pPr algn="l" rtl="0" eaLnBrk="0" fontAlgn="base" hangingPunct="0">
        <a:spcBef>
          <a:spcPct val="0"/>
        </a:spcBef>
        <a:spcAft>
          <a:spcPct val="0"/>
        </a:spcAft>
        <a:defRPr sz="4000">
          <a:solidFill>
            <a:schemeClr val="tx2"/>
          </a:solidFill>
          <a:latin typeface="Arial" pitchFamily="-108" charset="0"/>
          <a:ea typeface="ＭＳ Ｐゴシック" charset="-128"/>
          <a:cs typeface="ＭＳ Ｐゴシック" charset="-128"/>
        </a:defRPr>
      </a:lvl3pPr>
      <a:lvl4pPr algn="l" rtl="0" eaLnBrk="0" fontAlgn="base" hangingPunct="0">
        <a:spcBef>
          <a:spcPct val="0"/>
        </a:spcBef>
        <a:spcAft>
          <a:spcPct val="0"/>
        </a:spcAft>
        <a:defRPr sz="4000">
          <a:solidFill>
            <a:schemeClr val="tx2"/>
          </a:solidFill>
          <a:latin typeface="Arial" pitchFamily="-108" charset="0"/>
          <a:ea typeface="ＭＳ Ｐゴシック" charset="-128"/>
          <a:cs typeface="ＭＳ Ｐゴシック" charset="-128"/>
        </a:defRPr>
      </a:lvl4pPr>
      <a:lvl5pPr algn="l" rtl="0" eaLnBrk="0" fontAlgn="base" hangingPunct="0">
        <a:spcBef>
          <a:spcPct val="0"/>
        </a:spcBef>
        <a:spcAft>
          <a:spcPct val="0"/>
        </a:spcAft>
        <a:defRPr sz="4000">
          <a:solidFill>
            <a:schemeClr val="tx2"/>
          </a:solidFill>
          <a:latin typeface="Arial" pitchFamily="-108" charset="0"/>
          <a:ea typeface="ＭＳ Ｐゴシック" charset="-128"/>
          <a:cs typeface="ＭＳ Ｐゴシック" charset="-128"/>
        </a:defRPr>
      </a:lvl5pPr>
      <a:lvl6pPr marL="457200" algn="l" rtl="0" fontAlgn="base">
        <a:spcBef>
          <a:spcPct val="0"/>
        </a:spcBef>
        <a:spcAft>
          <a:spcPct val="0"/>
        </a:spcAft>
        <a:defRPr sz="4000">
          <a:solidFill>
            <a:schemeClr val="tx2"/>
          </a:solidFill>
          <a:latin typeface="Arial" pitchFamily="-108" charset="0"/>
        </a:defRPr>
      </a:lvl6pPr>
      <a:lvl7pPr marL="914400" algn="l" rtl="0" fontAlgn="base">
        <a:spcBef>
          <a:spcPct val="0"/>
        </a:spcBef>
        <a:spcAft>
          <a:spcPct val="0"/>
        </a:spcAft>
        <a:defRPr sz="4000">
          <a:solidFill>
            <a:schemeClr val="tx2"/>
          </a:solidFill>
          <a:latin typeface="Arial" pitchFamily="-108" charset="0"/>
        </a:defRPr>
      </a:lvl7pPr>
      <a:lvl8pPr marL="1371600" algn="l" rtl="0" fontAlgn="base">
        <a:spcBef>
          <a:spcPct val="0"/>
        </a:spcBef>
        <a:spcAft>
          <a:spcPct val="0"/>
        </a:spcAft>
        <a:defRPr sz="4000">
          <a:solidFill>
            <a:schemeClr val="tx2"/>
          </a:solidFill>
          <a:latin typeface="Arial" pitchFamily="-108" charset="0"/>
        </a:defRPr>
      </a:lvl8pPr>
      <a:lvl9pPr marL="1828800" algn="l" rtl="0" fontAlgn="base">
        <a:spcBef>
          <a:spcPct val="0"/>
        </a:spcBef>
        <a:spcAft>
          <a:spcPct val="0"/>
        </a:spcAft>
        <a:defRPr sz="4000">
          <a:solidFill>
            <a:schemeClr val="tx2"/>
          </a:solidFill>
          <a:latin typeface="Arial" pitchFamily="-108"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80000"/>
        <a:buBlip>
          <a:blip r:embed="rId16"/>
        </a:buBlip>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SzPct val="70000"/>
        <a:buBlip>
          <a:blip r:embed="rId17"/>
        </a:buBlip>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82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endParaRPr lang="en-US" altLang="en-US"/>
          </a:p>
        </p:txBody>
      </p:sp>
      <p:sp>
        <p:nvSpPr>
          <p:cNvPr id="20582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8F77EED3-B736-437A-B168-33729C1F7252}" type="slidenum">
              <a:rPr lang="en-US" altLang="en-US"/>
              <a:pPr/>
              <a:t>‹#›</a:t>
            </a:fld>
            <a:endParaRPr lang="en-US" altLang="en-US"/>
          </a:p>
        </p:txBody>
      </p:sp>
      <p:grpSp>
        <p:nvGrpSpPr>
          <p:cNvPr id="13316" name="Group 4"/>
          <p:cNvGrpSpPr>
            <a:grpSpLocks/>
          </p:cNvGrpSpPr>
          <p:nvPr/>
        </p:nvGrpSpPr>
        <p:grpSpPr bwMode="auto">
          <a:xfrm>
            <a:off x="0" y="0"/>
            <a:ext cx="9140825" cy="6850063"/>
            <a:chOff x="0" y="0"/>
            <a:chExt cx="5758" cy="4315"/>
          </a:xfrm>
        </p:grpSpPr>
        <p:grpSp>
          <p:nvGrpSpPr>
            <p:cNvPr id="13320" name="Group 5"/>
            <p:cNvGrpSpPr>
              <a:grpSpLocks/>
            </p:cNvGrpSpPr>
            <p:nvPr userDrawn="1"/>
          </p:nvGrpSpPr>
          <p:grpSpPr bwMode="auto">
            <a:xfrm>
              <a:off x="1728" y="2230"/>
              <a:ext cx="4027" cy="2085"/>
              <a:chOff x="1728" y="2230"/>
              <a:chExt cx="4027" cy="2085"/>
            </a:xfrm>
          </p:grpSpPr>
          <p:sp>
            <p:nvSpPr>
              <p:cNvPr id="20583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Arial" pitchFamily="-108" charset="0"/>
                  <a:ea typeface="+mn-ea"/>
                </a:endParaRPr>
              </a:p>
            </p:txBody>
          </p:sp>
          <p:sp>
            <p:nvSpPr>
              <p:cNvPr id="20583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Arial" pitchFamily="-108" charset="0"/>
                  <a:ea typeface="+mn-ea"/>
                </a:endParaRPr>
              </a:p>
            </p:txBody>
          </p:sp>
          <p:sp>
            <p:nvSpPr>
              <p:cNvPr id="20583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Arial" pitchFamily="-108" charset="0"/>
                  <a:ea typeface="+mn-ea"/>
                </a:endParaRPr>
              </a:p>
            </p:txBody>
          </p:sp>
          <p:sp>
            <p:nvSpPr>
              <p:cNvPr id="13326"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sp>
            <p:nvSpPr>
              <p:cNvPr id="20583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Arial" pitchFamily="-108" charset="0"/>
                  <a:ea typeface="+mn-ea"/>
                </a:endParaRPr>
              </a:p>
            </p:txBody>
          </p:sp>
        </p:grpSp>
        <p:sp>
          <p:nvSpPr>
            <p:cNvPr id="20583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pitchFamily="-108" charset="0"/>
                <a:ea typeface="+mn-ea"/>
              </a:endParaRPr>
            </a:p>
          </p:txBody>
        </p:sp>
        <p:sp>
          <p:nvSpPr>
            <p:cNvPr id="13322" name="Freeform 12"/>
            <p:cNvSpPr>
              <a:spLocks/>
            </p:cNvSpPr>
            <p:nvPr/>
          </p:nvSpPr>
          <p:spPr bwMode="hidden">
            <a:xfrm>
              <a:off x="0" y="0"/>
              <a:ext cx="5758" cy="1776"/>
            </a:xfrm>
            <a:custGeom>
              <a:avLst/>
              <a:gdLst>
                <a:gd name="T0" fmla="*/ 0 w 5740"/>
                <a:gd name="T1" fmla="*/ 0 h 1906"/>
                <a:gd name="T2" fmla="*/ 0 w 5740"/>
                <a:gd name="T3" fmla="*/ 1776 h 1906"/>
                <a:gd name="T4" fmla="*/ 5758 w 5740"/>
                <a:gd name="T5" fmla="*/ 1776 h 1906"/>
                <a:gd name="T6" fmla="*/ 575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grpSp>
      <p:sp>
        <p:nvSpPr>
          <p:cNvPr id="20583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83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vl1pPr>
          </a:lstStyle>
          <a:p>
            <a:endParaRPr lang="en-US" altLang="en-US"/>
          </a:p>
        </p:txBody>
      </p:sp>
      <p:sp>
        <p:nvSpPr>
          <p:cNvPr id="20583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968"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ＭＳ Ｐゴシック" charset="-128"/>
          <a:cs typeface="ＭＳ Ｐゴシック"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hlink"/>
        </a:buClr>
        <a:buSzPct val="70000"/>
        <a:buFont typeface="Wingdings" pitchFamily="-108" charset="2"/>
        <a:buChar char="n"/>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669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8" charset="0"/>
              </a:defRPr>
            </a:lvl1pPr>
          </a:lstStyle>
          <a:p>
            <a:endParaRPr lang="en-US" altLang="en-US"/>
          </a:p>
        </p:txBody>
      </p:sp>
      <p:sp>
        <p:nvSpPr>
          <p:cNvPr id="1669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8" charset="0"/>
              </a:defRPr>
            </a:lvl1pPr>
          </a:lstStyle>
          <a:p>
            <a:endParaRPr lang="en-US" altLang="en-US"/>
          </a:p>
        </p:txBody>
      </p:sp>
      <p:sp>
        <p:nvSpPr>
          <p:cNvPr id="1669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pitchFamily="18" charset="0"/>
              </a:defRPr>
            </a:lvl1pPr>
          </a:lstStyle>
          <a:p>
            <a:fld id="{87CA396F-3DDC-46F3-BD9D-CA740D66CB7D}"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defRPr>
            </a:lvl1pPr>
          </a:lstStyle>
          <a:p>
            <a:endParaRPr lang="en-US" alt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defRPr>
            </a:lvl1pPr>
          </a:lstStyle>
          <a:p>
            <a:fld id="{C2D4A11D-AEC8-45C5-86B5-0996B9E40AAA}" type="slidenum">
              <a:rPr lang="en-US" altLang="en-US"/>
              <a:pPr/>
              <a:t>‹#›</a:t>
            </a:fld>
            <a:endParaRPr lang="en-US" altLang="en-US"/>
          </a:p>
        </p:txBody>
      </p:sp>
      <p:grpSp>
        <p:nvGrpSpPr>
          <p:cNvPr id="37892" name="Group 4"/>
          <p:cNvGrpSpPr>
            <a:grpSpLocks/>
          </p:cNvGrpSpPr>
          <p:nvPr/>
        </p:nvGrpSpPr>
        <p:grpSpPr bwMode="auto">
          <a:xfrm>
            <a:off x="0" y="0"/>
            <a:ext cx="9140825" cy="6850063"/>
            <a:chOff x="0" y="0"/>
            <a:chExt cx="5758" cy="4315"/>
          </a:xfrm>
        </p:grpSpPr>
        <p:grpSp>
          <p:nvGrpSpPr>
            <p:cNvPr id="37896"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defRPr>
            </a:lvl1pPr>
          </a:lstStyle>
          <a:p>
            <a:endParaRPr lang="en-US" alt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969"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 id="2147483944"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1202" name="Group 1026"/>
          <p:cNvGrpSpPr>
            <a:grpSpLocks/>
          </p:cNvGrpSpPr>
          <p:nvPr/>
        </p:nvGrpSpPr>
        <p:grpSpPr bwMode="auto">
          <a:xfrm>
            <a:off x="0" y="0"/>
            <a:ext cx="7242175" cy="1981200"/>
            <a:chOff x="0" y="0"/>
            <a:chExt cx="4562" cy="1248"/>
          </a:xfrm>
        </p:grpSpPr>
        <p:sp>
          <p:nvSpPr>
            <p:cNvPr id="234499" name="Freeform 1027"/>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234500" name="Freeform 1028"/>
            <p:cNvSpPr>
              <a:spLocks/>
            </p:cNvSpPr>
            <p:nvPr/>
          </p:nvSpPr>
          <p:spPr bwMode="hidden">
            <a:xfrm>
              <a:off x="0" y="0"/>
              <a:ext cx="4562" cy="1199"/>
            </a:xfrm>
            <a:custGeom>
              <a:avLst/>
              <a:gdLst/>
              <a:ahLst/>
              <a:cxnLst>
                <a:cxn ang="0">
                  <a:pos x="4560" y="932"/>
                </a:cxn>
                <a:cxn ang="0">
                  <a:pos x="0" y="1199"/>
                </a:cxn>
                <a:cxn ang="0">
                  <a:pos x="0" y="0"/>
                </a:cxn>
                <a:cxn ang="0">
                  <a:pos x="4562" y="0"/>
                </a:cxn>
                <a:cxn ang="0">
                  <a:pos x="4560" y="932"/>
                </a:cxn>
                <a:cxn ang="0">
                  <a:pos x="4560" y="932"/>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grpSp>
      <p:sp>
        <p:nvSpPr>
          <p:cNvPr id="234501" name="Rectangle 1029"/>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4502" name="Rectangle 1030"/>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4503" name="Rectangle 1031"/>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Tahoma" pitchFamily="34" charset="0"/>
              </a:defRPr>
            </a:lvl1pPr>
          </a:lstStyle>
          <a:p>
            <a:endParaRPr lang="en-US" altLang="en-US"/>
          </a:p>
        </p:txBody>
      </p:sp>
      <p:sp>
        <p:nvSpPr>
          <p:cNvPr id="234504" name="Rectangle 103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Tahoma" pitchFamily="34" charset="0"/>
              </a:defRPr>
            </a:lvl1pPr>
          </a:lstStyle>
          <a:p>
            <a:endParaRPr lang="en-US" altLang="en-US"/>
          </a:p>
        </p:txBody>
      </p:sp>
      <p:sp>
        <p:nvSpPr>
          <p:cNvPr id="234505" name="Rectangle 1033"/>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Tahoma" pitchFamily="34" charset="0"/>
              </a:defRPr>
            </a:lvl1pPr>
          </a:lstStyle>
          <a:p>
            <a:fld id="{D41CC8DD-D15F-47A4-87B7-995DE5873028}"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Font typeface="Wingdings" pitchFamily="-111" charset="2"/>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defRPr>
            </a:lvl1pPr>
          </a:lstStyle>
          <a:p>
            <a:endParaRPr lang="en-US" alt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defRPr>
            </a:lvl1pPr>
          </a:lstStyle>
          <a:p>
            <a:fld id="{692DEAF3-D89D-4E0C-BD61-957C1077C322}" type="slidenum">
              <a:rPr lang="en-US" altLang="en-US"/>
              <a:pPr/>
              <a:t>‹#›</a:t>
            </a:fld>
            <a:endParaRPr lang="en-US" altLang="en-US"/>
          </a:p>
        </p:txBody>
      </p:sp>
      <p:grpSp>
        <p:nvGrpSpPr>
          <p:cNvPr id="62468" name="Group 4"/>
          <p:cNvGrpSpPr>
            <a:grpSpLocks/>
          </p:cNvGrpSpPr>
          <p:nvPr/>
        </p:nvGrpSpPr>
        <p:grpSpPr bwMode="auto">
          <a:xfrm>
            <a:off x="0" y="0"/>
            <a:ext cx="9140825" cy="6850063"/>
            <a:chOff x="0" y="0"/>
            <a:chExt cx="5758" cy="4315"/>
          </a:xfrm>
        </p:grpSpPr>
        <p:grpSp>
          <p:nvGrpSpPr>
            <p:cNvPr id="6247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fontAlgn="t">
                <a:spcBef>
                  <a:spcPct val="50000"/>
                </a:spcBef>
                <a:defRPr/>
              </a:pPr>
              <a:endParaRPr lang="en-US" sz="3600">
                <a:solidFill>
                  <a:srgbClr val="FFFFFF"/>
                </a:solidFill>
                <a:effectLst>
                  <a:outerShdw blurRad="38100" dist="38100" dir="2700000" algn="tl">
                    <a:srgbClr val="000000"/>
                  </a:outerShdw>
                </a:effectLst>
                <a:latin typeface="Garamond" pitchFamily="-105" charset="0"/>
                <a:ea typeface="ＭＳ Ｐゴシック" charset="0"/>
                <a:cs typeface="ＭＳ Ｐゴシック"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defRPr>
            </a:lvl1pPr>
          </a:lstStyle>
          <a:p>
            <a:endParaRPr lang="en-US" alt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955"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4514"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4515"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8484"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endParaRPr lang="en-US" altLang="en-US"/>
          </a:p>
        </p:txBody>
      </p:sp>
      <p:sp>
        <p:nvSpPr>
          <p:cNvPr id="148485"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endParaRPr lang="en-US" altLang="en-US"/>
          </a:p>
        </p:txBody>
      </p:sp>
      <p:sp>
        <p:nvSpPr>
          <p:cNvPr id="148486"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2C15F0B8-CFFF-4E89-A56B-CFF9BC376F7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a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a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1" hangingPunct="1"/>
              <a:endParaRPr lang="en-US" sz="2400">
                <a:solidFill>
                  <a:srgbClr val="FFFFFF"/>
                </a:solidFill>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131260109"/>
      </p:ext>
    </p:extLst>
  </p:cSld>
  <p:clrMap bg1="dk2" tx1="lt1" bg2="dk1" tx2="lt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0" r:id="rId7"/>
    <p:sldLayoutId id="2147484001" r:id="rId8"/>
    <p:sldLayoutId id="2147484002" r:id="rId9"/>
    <p:sldLayoutId id="2147484003" r:id="rId10"/>
    <p:sldLayoutId id="214748400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3" Type="http://schemas.openxmlformats.org/officeDocument/2006/relationships/hyperlink" Target="http://www.rapturechrist.com/barleyj.jpg" TargetMode="External"/><Relationship Id="rId2" Type="http://schemas.openxmlformats.org/officeDocument/2006/relationships/notesSlide" Target="../notesSlides/notesSlide13.xml"/><Relationship Id="rId1" Type="http://schemas.openxmlformats.org/officeDocument/2006/relationships/slideLayout" Target="../slideLayouts/slideLayout48.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56.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58.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58.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5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58.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58.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58.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58.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58.xml"/><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5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78.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9.xml"/><Relationship Id="rId4" Type="http://schemas.openxmlformats.org/officeDocument/2006/relationships/image" Target="../media/image1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059113" y="260350"/>
            <a:ext cx="4800600" cy="1800225"/>
          </a:xfrm>
          <a:effectLst>
            <a:outerShdw blurRad="63500" dist="107763" dir="13500000" algn="ctr" rotWithShape="0">
              <a:schemeClr val="bg2">
                <a:alpha val="50000"/>
              </a:schemeClr>
            </a:outerShdw>
          </a:effectLst>
        </p:spPr>
        <p:txBody>
          <a:bodyPr/>
          <a:lstStyle/>
          <a:p>
            <a:pPr algn="ctr" eaLnBrk="1" hangingPunct="1">
              <a:defRPr/>
            </a:pPr>
            <a:r>
              <a:rPr lang="en-US" sz="6000" dirty="0">
                <a:ea typeface="+mj-ea"/>
                <a:cs typeface="+mj-cs"/>
              </a:rPr>
              <a:t>Ancient Near East Peoples</a:t>
            </a:r>
          </a:p>
        </p:txBody>
      </p:sp>
      <p:sp>
        <p:nvSpPr>
          <p:cNvPr id="2051" name="Rectangle 3"/>
          <p:cNvSpPr>
            <a:spLocks noGrp="1" noChangeArrowheads="1"/>
          </p:cNvSpPr>
          <p:nvPr>
            <p:ph type="subTitle" idx="1"/>
          </p:nvPr>
        </p:nvSpPr>
        <p:spPr>
          <a:xfrm>
            <a:off x="3276600" y="2139950"/>
            <a:ext cx="4191000" cy="685800"/>
          </a:xfrm>
          <a:effectLst>
            <a:outerShdw blurRad="63500" dist="38099" dir="2700000" algn="ctr" rotWithShape="0">
              <a:schemeClr val="bg2"/>
            </a:outerShdw>
          </a:effectLst>
        </p:spPr>
        <p:txBody>
          <a:bodyPr/>
          <a:lstStyle/>
          <a:p>
            <a:pPr marL="533400" indent="-533400" algn="l" eaLnBrk="1" hangingPunct="1">
              <a:buFontTx/>
              <a:buBlip>
                <a:blip r:embed="rId3"/>
              </a:buBlip>
              <a:defRPr/>
            </a:pPr>
            <a:r>
              <a:rPr lang="en-US" sz="4400" b="1" dirty="0">
                <a:solidFill>
                  <a:srgbClr val="FFFFFF"/>
                </a:solidFill>
                <a:effectLst>
                  <a:outerShdw blurRad="50800" dist="50800" dir="5400000" algn="ctr" rotWithShape="0">
                    <a:schemeClr val="bg2"/>
                  </a:outerShdw>
                </a:effectLst>
                <a:ea typeface="+mn-ea"/>
                <a:cs typeface="+mn-cs"/>
              </a:rPr>
              <a:t>Rationale</a:t>
            </a:r>
          </a:p>
        </p:txBody>
      </p:sp>
      <p:sp>
        <p:nvSpPr>
          <p:cNvPr id="77827" name="Text Box 4"/>
          <p:cNvSpPr txBox="1">
            <a:spLocks noChangeArrowheads="1"/>
          </p:cNvSpPr>
          <p:nvPr/>
        </p:nvSpPr>
        <p:spPr bwMode="auto">
          <a:xfrm>
            <a:off x="8615363" y="0"/>
            <a:ext cx="523875" cy="457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b="1">
                <a:solidFill>
                  <a:srgbClr val="FFFFFF"/>
                </a:solidFill>
              </a:rPr>
              <a:t>71</a:t>
            </a:r>
          </a:p>
        </p:txBody>
      </p:sp>
      <p:pic>
        <p:nvPicPr>
          <p:cNvPr id="77828" name="Picture 5" descr="PhoeAram"/>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0"/>
            <a:ext cx="2849617" cy="63850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3"/>
          <p:cNvSpPr txBox="1">
            <a:spLocks noChangeArrowheads="1"/>
          </p:cNvSpPr>
          <p:nvPr/>
        </p:nvSpPr>
        <p:spPr bwMode="auto">
          <a:xfrm>
            <a:off x="3276600" y="3130550"/>
            <a:ext cx="4191000" cy="838200"/>
          </a:xfrm>
          <a:prstGeom prst="rect">
            <a:avLst/>
          </a:prstGeom>
          <a:noFill/>
          <a:ln w="9525">
            <a:noFill/>
            <a:miter lim="800000"/>
            <a:headEnd/>
            <a:tailEnd/>
          </a:ln>
          <a:effectLst>
            <a:outerShdw blurRad="63500" dist="38099" dir="2700000" algn="ctr" rotWithShape="0">
              <a:schemeClr val="bg2"/>
            </a:outerShdw>
          </a:effectLst>
        </p:spPr>
        <p:txBody>
          <a:bodyPr/>
          <a:lstStyle/>
          <a:p>
            <a:pPr marL="533400" indent="-533400" eaLnBrk="1" hangingPunct="1">
              <a:spcBef>
                <a:spcPct val="20000"/>
              </a:spcBef>
              <a:buFontTx/>
              <a:buBlip>
                <a:blip r:embed="rId3"/>
              </a:buBlip>
              <a:defRPr/>
            </a:pPr>
            <a:r>
              <a:rPr lang="en-US" sz="4400" b="1" kern="0" dirty="0">
                <a:solidFill>
                  <a:srgbClr val="FFFFFF"/>
                </a:solidFill>
                <a:effectLst>
                  <a:outerShdw blurRad="50800" dist="50800" dir="5400000" algn="ctr" rotWithShape="0">
                    <a:schemeClr val="bg2"/>
                  </a:outerShdw>
                </a:effectLst>
                <a:latin typeface="+mn-lt"/>
                <a:ea typeface="+mn-ea"/>
              </a:rPr>
              <a:t>Overview</a:t>
            </a:r>
          </a:p>
        </p:txBody>
      </p:sp>
      <p:sp>
        <p:nvSpPr>
          <p:cNvPr id="7" name="Rectangle 3"/>
          <p:cNvSpPr txBox="1">
            <a:spLocks noChangeArrowheads="1"/>
          </p:cNvSpPr>
          <p:nvPr/>
        </p:nvSpPr>
        <p:spPr bwMode="auto">
          <a:xfrm>
            <a:off x="3276600" y="4121150"/>
            <a:ext cx="4191000" cy="990600"/>
          </a:xfrm>
          <a:prstGeom prst="rect">
            <a:avLst/>
          </a:prstGeom>
          <a:noFill/>
          <a:ln w="9525">
            <a:noFill/>
            <a:miter lim="800000"/>
            <a:headEnd/>
            <a:tailEnd/>
          </a:ln>
          <a:effectLst>
            <a:outerShdw blurRad="63500" dist="38099" dir="2700000" algn="ctr" rotWithShape="0">
              <a:schemeClr val="bg2"/>
            </a:outerShdw>
          </a:effectLst>
        </p:spPr>
        <p:txBody>
          <a:bodyPr/>
          <a:lstStyle/>
          <a:p>
            <a:pPr marL="533400" indent="-533400" eaLnBrk="1" hangingPunct="1">
              <a:spcBef>
                <a:spcPct val="20000"/>
              </a:spcBef>
              <a:buFontTx/>
              <a:buBlip>
                <a:blip r:embed="rId3"/>
              </a:buBlip>
              <a:defRPr/>
            </a:pPr>
            <a:r>
              <a:rPr lang="en-US" sz="4400" b="1" kern="0" dirty="0">
                <a:solidFill>
                  <a:srgbClr val="FFFFFF"/>
                </a:solidFill>
                <a:effectLst>
                  <a:outerShdw blurRad="50800" dist="50800" dir="5400000" algn="ctr" rotWithShape="0">
                    <a:schemeClr val="bg2"/>
                  </a:outerShdw>
                </a:effectLst>
                <a:latin typeface="+mn-lt"/>
                <a:ea typeface="+mn-ea"/>
              </a:rPr>
              <a:t>Geography</a:t>
            </a:r>
          </a:p>
        </p:txBody>
      </p:sp>
      <p:sp>
        <p:nvSpPr>
          <p:cNvPr id="8" name="Rectangle 3"/>
          <p:cNvSpPr txBox="1">
            <a:spLocks noChangeArrowheads="1"/>
          </p:cNvSpPr>
          <p:nvPr/>
        </p:nvSpPr>
        <p:spPr bwMode="auto">
          <a:xfrm>
            <a:off x="3276600" y="5187950"/>
            <a:ext cx="4191000" cy="762000"/>
          </a:xfrm>
          <a:prstGeom prst="rect">
            <a:avLst/>
          </a:prstGeom>
          <a:noFill/>
          <a:ln w="9525">
            <a:noFill/>
            <a:miter lim="800000"/>
            <a:headEnd/>
            <a:tailEnd/>
          </a:ln>
          <a:effectLst>
            <a:outerShdw blurRad="63500" dist="38099" dir="2700000" algn="ctr" rotWithShape="0">
              <a:schemeClr val="bg2"/>
            </a:outerShdw>
          </a:effectLst>
        </p:spPr>
        <p:txBody>
          <a:bodyPr/>
          <a:lstStyle/>
          <a:p>
            <a:pPr marL="533400" indent="-533400" eaLnBrk="1" hangingPunct="1">
              <a:spcBef>
                <a:spcPct val="20000"/>
              </a:spcBef>
              <a:buFontTx/>
              <a:buBlip>
                <a:blip r:embed="rId3"/>
              </a:buBlip>
              <a:defRPr/>
            </a:pPr>
            <a:r>
              <a:rPr lang="en-US" sz="4400" b="1" kern="0" dirty="0">
                <a:solidFill>
                  <a:srgbClr val="FFFFFF"/>
                </a:solidFill>
                <a:effectLst>
                  <a:outerShdw blurRad="50800" dist="50800" dir="5400000" algn="ctr" rotWithShape="0">
                    <a:schemeClr val="bg2"/>
                  </a:outerShdw>
                </a:effectLst>
                <a:latin typeface="+mn-lt"/>
                <a:ea typeface="+mn-ea"/>
              </a:rPr>
              <a:t>Peoples</a:t>
            </a:r>
          </a:p>
        </p:txBody>
      </p:sp>
      <p:sp>
        <p:nvSpPr>
          <p:cNvPr id="4" name="Rectangle 3">
            <a:extLst>
              <a:ext uri="{FF2B5EF4-FFF2-40B4-BE49-F238E27FC236}">
                <a16:creationId xmlns:a16="http://schemas.microsoft.com/office/drawing/2014/main" id="{9E052B54-D12B-4106-3276-2C9302E3A472}"/>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7"/>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6513" y="-26988"/>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8582" name="Rectangle 6"/>
          <p:cNvSpPr>
            <a:spLocks noGrp="1" noRot="1" noChangeArrowheads="1"/>
          </p:cNvSpPr>
          <p:nvPr>
            <p:ph type="title" idx="4294967295"/>
          </p:nvPr>
        </p:nvSpPr>
        <p:spPr>
          <a:xfrm>
            <a:off x="-36513" y="228600"/>
            <a:ext cx="9180513" cy="838200"/>
          </a:xfrm>
          <a:gradFill rotWithShape="0">
            <a:gsLst>
              <a:gs pos="0">
                <a:srgbClr val="0000FF"/>
              </a:gs>
              <a:gs pos="100000">
                <a:srgbClr val="0000FF">
                  <a:gamma/>
                  <a:shade val="46275"/>
                  <a:invGamma/>
                </a:srgbClr>
              </a:gs>
            </a:gsLst>
            <a:path path="shape">
              <a:fillToRect l="50000" t="50000" r="50000" b="50000"/>
            </a:path>
          </a:gradFill>
          <a:ln cap="flat">
            <a:solidFill>
              <a:schemeClr val="bg2"/>
            </a:solidFill>
          </a:ln>
        </p:spPr>
        <p:txBody>
          <a:bodyPr/>
          <a:lstStyle/>
          <a:p>
            <a:pPr eaLnBrk="1" hangingPunct="1"/>
            <a:r>
              <a:rPr lang="en-US" altLang="en-US" sz="3200">
                <a:latin typeface="Arial" pitchFamily="34" charset="0"/>
                <a:ea typeface="ＭＳ Ｐゴシック" pitchFamily="34" charset="-128"/>
                <a:cs typeface="Arial" pitchFamily="34" charset="0"/>
              </a:rPr>
              <a:t>What was Israel</a:t>
            </a:r>
            <a:r>
              <a:rPr lang="fr-FR" altLang="ja-JP" sz="3200">
                <a:latin typeface="Arial" pitchFamily="34" charset="0"/>
                <a:ea typeface="ＭＳ Ｐゴシック" pitchFamily="34" charset="-128"/>
                <a:cs typeface="Arial" pitchFamily="34" charset="0"/>
              </a:rPr>
              <a:t>'</a:t>
            </a:r>
            <a:r>
              <a:rPr lang="en-US" altLang="en-US" sz="3200">
                <a:latin typeface="Arial" pitchFamily="34" charset="0"/>
                <a:ea typeface="ＭＳ Ｐゴシック" pitchFamily="34" charset="-128"/>
                <a:cs typeface="Arial" pitchFamily="34" charset="0"/>
              </a:rPr>
              <a:t>s Attitude about the Nations?</a:t>
            </a:r>
          </a:p>
        </p:txBody>
      </p:sp>
      <p:sp>
        <p:nvSpPr>
          <p:cNvPr id="408581" name="Oval 5"/>
          <p:cNvSpPr>
            <a:spLocks noChangeArrowheads="1"/>
          </p:cNvSpPr>
          <p:nvPr/>
        </p:nvSpPr>
        <p:spPr bwMode="auto">
          <a:xfrm>
            <a:off x="4648200" y="3352800"/>
            <a:ext cx="1066800" cy="1905000"/>
          </a:xfrm>
          <a:prstGeom prst="ellipse">
            <a:avLst/>
          </a:prstGeom>
          <a:noFill/>
          <a:ln w="57150">
            <a:solidFill>
              <a:srgbClr val="0033CC"/>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1800">
              <a:solidFill>
                <a:srgbClr val="FF0000"/>
              </a:solidFill>
              <a:latin typeface="Garamond" pitchFamily="18" charset="0"/>
            </a:endParaRPr>
          </a:p>
        </p:txBody>
      </p:sp>
      <p:grpSp>
        <p:nvGrpSpPr>
          <p:cNvPr id="2" name="Group 2"/>
          <p:cNvGrpSpPr>
            <a:grpSpLocks/>
          </p:cNvGrpSpPr>
          <p:nvPr/>
        </p:nvGrpSpPr>
        <p:grpSpPr bwMode="auto">
          <a:xfrm>
            <a:off x="914400" y="1295400"/>
            <a:ext cx="7315200" cy="5105400"/>
            <a:chOff x="480" y="816"/>
            <a:chExt cx="4608" cy="3216"/>
          </a:xfrm>
        </p:grpSpPr>
        <p:pic>
          <p:nvPicPr>
            <p:cNvPr id="96261" name="Picture 4" descr="JerusalemCenterofWorld"/>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80" y="816"/>
              <a:ext cx="4128" cy="32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6262" name="Text Box 3"/>
            <p:cNvSpPr txBox="1">
              <a:spLocks noChangeArrowheads="1"/>
            </p:cNvSpPr>
            <p:nvPr/>
          </p:nvSpPr>
          <p:spPr bwMode="auto">
            <a:xfrm>
              <a:off x="3312" y="2688"/>
              <a:ext cx="1776" cy="1208"/>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US" altLang="en-US" b="1"/>
                <a:t>Medieval Christians also saw Jerusalem at the centre of the world (AD 1580)</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8581"/>
                                        </p:tgtEl>
                                        <p:attrNameLst>
                                          <p:attrName>style.visibility</p:attrName>
                                        </p:attrNameLst>
                                      </p:cBhvr>
                                      <p:to>
                                        <p:strVal val="visible"/>
                                      </p:to>
                                    </p:set>
                                    <p:animEffect transition="in" filter="fade">
                                      <p:cBhvr>
                                        <p:cTn id="7" dur="500"/>
                                        <p:tgtEl>
                                          <p:spTgt spid="40858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8581" grpId="0" animBg="1"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7"/>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6513" y="-26988"/>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2275" name="Rectangle 3"/>
          <p:cNvSpPr>
            <a:spLocks noGrp="1" noRot="1" noChangeArrowheads="1"/>
          </p:cNvSpPr>
          <p:nvPr>
            <p:ph type="title" idx="4294967295"/>
          </p:nvPr>
        </p:nvSpPr>
        <p:spPr>
          <a:xfrm>
            <a:off x="0" y="228600"/>
            <a:ext cx="9144000" cy="838200"/>
          </a:xfrm>
          <a:gradFill rotWithShape="0">
            <a:gsLst>
              <a:gs pos="0">
                <a:srgbClr val="0000FF"/>
              </a:gs>
              <a:gs pos="100000">
                <a:srgbClr val="0000FF">
                  <a:gamma/>
                  <a:shade val="46275"/>
                  <a:invGamma/>
                </a:srgbClr>
              </a:gs>
            </a:gsLst>
            <a:path path="shape">
              <a:fillToRect l="50000" t="50000" r="50000" b="50000"/>
            </a:path>
          </a:gradFill>
          <a:ln cap="flat">
            <a:solidFill>
              <a:schemeClr val="bg2"/>
            </a:solidFill>
          </a:ln>
        </p:spPr>
        <p:txBody>
          <a:bodyPr/>
          <a:lstStyle/>
          <a:p>
            <a:pPr eaLnBrk="1" hangingPunct="1"/>
            <a:r>
              <a:rPr lang="en-US" altLang="en-US" sz="3200">
                <a:latin typeface="Arial" pitchFamily="34" charset="0"/>
                <a:ea typeface="ＭＳ Ｐゴシック" pitchFamily="34" charset="-128"/>
                <a:cs typeface="Arial" pitchFamily="34" charset="0"/>
              </a:rPr>
              <a:t>What was Israel</a:t>
            </a:r>
            <a:r>
              <a:rPr lang="fr-FR" altLang="ja-JP" sz="3200">
                <a:latin typeface="Arial" pitchFamily="34" charset="0"/>
                <a:ea typeface="ＭＳ Ｐゴシック" pitchFamily="34" charset="-128"/>
                <a:cs typeface="Arial" pitchFamily="34" charset="0"/>
              </a:rPr>
              <a:t>'</a:t>
            </a:r>
            <a:r>
              <a:rPr lang="en-US" altLang="en-US" sz="3200">
                <a:latin typeface="Arial" pitchFamily="34" charset="0"/>
                <a:ea typeface="ＭＳ Ｐゴシック" pitchFamily="34" charset="-128"/>
                <a:cs typeface="Arial" pitchFamily="34" charset="0"/>
              </a:rPr>
              <a:t>s Attitude about the Nations?</a:t>
            </a:r>
          </a:p>
        </p:txBody>
      </p:sp>
      <p:sp>
        <p:nvSpPr>
          <p:cNvPr id="182276" name="Oval 4"/>
          <p:cNvSpPr>
            <a:spLocks noChangeArrowheads="1"/>
          </p:cNvSpPr>
          <p:nvPr/>
        </p:nvSpPr>
        <p:spPr bwMode="auto">
          <a:xfrm>
            <a:off x="4648200" y="3352800"/>
            <a:ext cx="1066800" cy="1905000"/>
          </a:xfrm>
          <a:prstGeom prst="ellipse">
            <a:avLst/>
          </a:prstGeom>
          <a:noFill/>
          <a:ln w="57150">
            <a:solidFill>
              <a:srgbClr val="0033CC"/>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1800">
              <a:solidFill>
                <a:srgbClr val="FF0000"/>
              </a:solidFill>
              <a:latin typeface="Garamond" pitchFamily="18" charset="0"/>
            </a:endParaRPr>
          </a:p>
        </p:txBody>
      </p:sp>
      <p:sp>
        <p:nvSpPr>
          <p:cNvPr id="182280" name="Rectangle 8"/>
          <p:cNvSpPr>
            <a:spLocks noRot="1" noChangeArrowheads="1"/>
          </p:cNvSpPr>
          <p:nvPr/>
        </p:nvSpPr>
        <p:spPr bwMode="auto">
          <a:xfrm>
            <a:off x="2743200" y="6248400"/>
            <a:ext cx="6400800" cy="6096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2000" i="1">
                <a:solidFill>
                  <a:srgbClr val="E5E5FF"/>
                </a:solidFill>
                <a:effectLst>
                  <a:outerShdw blurRad="38100" dist="38100" dir="2700000" algn="tl">
                    <a:srgbClr val="000000"/>
                  </a:outerShdw>
                </a:effectLst>
                <a:cs typeface="Arial" pitchFamily="34" charset="0"/>
              </a:rPr>
              <a:t>Readings From the First-Century World</a:t>
            </a:r>
            <a:r>
              <a:rPr lang="en-US" altLang="en-US" sz="2000">
                <a:solidFill>
                  <a:srgbClr val="E5E5FF"/>
                </a:solidFill>
                <a:effectLst>
                  <a:outerShdw blurRad="38100" dist="38100" dir="2700000" algn="tl">
                    <a:srgbClr val="000000"/>
                  </a:outerShdw>
                </a:effectLst>
                <a:cs typeface="Arial" pitchFamily="34" charset="0"/>
              </a:rPr>
              <a:t>, 23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2276"/>
                                        </p:tgtEl>
                                        <p:attrNameLst>
                                          <p:attrName>style.visibility</p:attrName>
                                        </p:attrNameLst>
                                      </p:cBhvr>
                                      <p:to>
                                        <p:strVal val="visible"/>
                                      </p:to>
                                    </p:set>
                                    <p:animEffect transition="in" filter="fade">
                                      <p:cBhvr>
                                        <p:cTn id="7" dur="500"/>
                                        <p:tgtEl>
                                          <p:spTgt spid="182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6" grpId="0" animBg="1"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7"/>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6513" y="-26988"/>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0291" name="Rectangle 3"/>
          <p:cNvSpPr>
            <a:spLocks noGrp="1" noRot="1" noChangeArrowheads="1"/>
          </p:cNvSpPr>
          <p:nvPr>
            <p:ph type="title" idx="4294967295"/>
          </p:nvPr>
        </p:nvSpPr>
        <p:spPr>
          <a:xfrm>
            <a:off x="0" y="228600"/>
            <a:ext cx="9144000" cy="762000"/>
          </a:xfrm>
          <a:gradFill rotWithShape="0">
            <a:gsLst>
              <a:gs pos="0">
                <a:srgbClr val="0000FF"/>
              </a:gs>
              <a:gs pos="100000">
                <a:srgbClr val="0000FF">
                  <a:gamma/>
                  <a:shade val="46275"/>
                  <a:invGamma/>
                </a:srgbClr>
              </a:gs>
            </a:gsLst>
            <a:path path="shape">
              <a:fillToRect l="50000" t="50000" r="50000" b="50000"/>
            </a:path>
          </a:gradFill>
          <a:ln cap="flat">
            <a:solidFill>
              <a:schemeClr val="bg2"/>
            </a:solidFill>
          </a:ln>
        </p:spPr>
        <p:txBody>
          <a:bodyPr/>
          <a:lstStyle/>
          <a:p>
            <a:pPr eaLnBrk="1" hangingPunct="1"/>
            <a:r>
              <a:rPr lang="en-US" altLang="en-US" sz="3200">
                <a:latin typeface="Arial" pitchFamily="34" charset="0"/>
                <a:ea typeface="ＭＳ Ｐゴシック" pitchFamily="34" charset="-128"/>
                <a:cs typeface="Arial" pitchFamily="34" charset="0"/>
              </a:rPr>
              <a:t>Ten Jewish Levels of Holiness in the Land</a:t>
            </a:r>
          </a:p>
        </p:txBody>
      </p:sp>
      <p:sp>
        <p:nvSpPr>
          <p:cNvPr id="140292" name="Oval 4"/>
          <p:cNvSpPr>
            <a:spLocks noChangeArrowheads="1"/>
          </p:cNvSpPr>
          <p:nvPr/>
        </p:nvSpPr>
        <p:spPr bwMode="auto">
          <a:xfrm>
            <a:off x="4648200" y="3352800"/>
            <a:ext cx="1066800" cy="1905000"/>
          </a:xfrm>
          <a:prstGeom prst="ellipse">
            <a:avLst/>
          </a:prstGeom>
          <a:noFill/>
          <a:ln w="57150">
            <a:solidFill>
              <a:srgbClr val="0033CC"/>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1800">
              <a:solidFill>
                <a:srgbClr val="FF0000"/>
              </a:solidFill>
              <a:latin typeface="Garamond" pitchFamily="18" charset="0"/>
            </a:endParaRPr>
          </a:p>
        </p:txBody>
      </p:sp>
      <p:sp>
        <p:nvSpPr>
          <p:cNvPr id="140296" name="Text Box 8"/>
          <p:cNvSpPr txBox="1">
            <a:spLocks noChangeArrowheads="1"/>
          </p:cNvSpPr>
          <p:nvPr/>
        </p:nvSpPr>
        <p:spPr bwMode="auto">
          <a:xfrm>
            <a:off x="5791200" y="1295400"/>
            <a:ext cx="3429000" cy="5562600"/>
          </a:xfrm>
          <a:prstGeom prst="rect">
            <a:avLst/>
          </a:prstGeom>
          <a:solidFill>
            <a:srgbClr val="000514"/>
          </a:solidFill>
          <a:ln w="9525">
            <a:solidFill>
              <a:schemeClr val="bg2"/>
            </a:solidFill>
            <a:miter lim="800000"/>
            <a:headEnd/>
            <a:tailEnd/>
          </a:ln>
          <a:effectLst/>
        </p:spPr>
        <p:txBody>
          <a:bodyPr anchor="ctr"/>
          <a:lstStyle>
            <a:defPPr>
              <a:defRPr lang="en-US"/>
            </a:defPPr>
            <a:lvl1pPr algn="ctr" eaLnBrk="1" hangingPunct="1">
              <a:defRPr sz="2800" b="1">
                <a:solidFill>
                  <a:srgbClr val="E5E5FF"/>
                </a:solidFill>
                <a:effectLst>
                  <a:outerShdw blurRad="38100" dist="38100" dir="2700000" algn="tl">
                    <a:srgbClr val="000000"/>
                  </a:outerShdw>
                </a:effectLst>
                <a:cs typeface="Arial" pitchFamily="34"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en-US" altLang="ja-JP">
                <a:solidFill>
                  <a:schemeClr val="tx1"/>
                </a:solidFill>
                <a:effectLst/>
              </a:rPr>
              <a:t>"</a:t>
            </a:r>
            <a:r>
              <a:rPr lang="en-US" altLang="en-US">
                <a:solidFill>
                  <a:schemeClr val="tx1"/>
                </a:solidFill>
                <a:effectLst/>
              </a:rPr>
              <a:t>There are ten degrees of holiness.  The land of Israel is holier than any other land… in that from it they may bring the Firstfruits and the Two Loaves…"</a:t>
            </a:r>
          </a:p>
        </p:txBody>
      </p:sp>
      <p:sp>
        <p:nvSpPr>
          <p:cNvPr id="140298" name="Rectangle 10"/>
          <p:cNvSpPr>
            <a:spLocks noRot="1" noChangeArrowheads="1"/>
          </p:cNvSpPr>
          <p:nvPr/>
        </p:nvSpPr>
        <p:spPr bwMode="auto">
          <a:xfrm>
            <a:off x="304800" y="1600200"/>
            <a:ext cx="3733800" cy="16002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3600" b="1">
                <a:solidFill>
                  <a:srgbClr val="E5E5FF"/>
                </a:solidFill>
                <a:effectLst>
                  <a:outerShdw blurRad="38100" dist="38100" dir="2700000" algn="tl">
                    <a:srgbClr val="000000"/>
                  </a:outerShdw>
                </a:effectLst>
                <a:cs typeface="Arial" pitchFamily="34" charset="0"/>
              </a:rPr>
              <a:t>Israel vs. </a:t>
            </a:r>
            <a:br>
              <a:rPr lang="en-US" altLang="en-US" sz="3600" b="1">
                <a:solidFill>
                  <a:srgbClr val="E5E5FF"/>
                </a:solidFill>
                <a:effectLst>
                  <a:outerShdw blurRad="38100" dist="38100" dir="2700000" algn="tl">
                    <a:srgbClr val="000000"/>
                  </a:outerShdw>
                </a:effectLst>
                <a:cs typeface="Arial" pitchFamily="34" charset="0"/>
              </a:rPr>
            </a:br>
            <a:r>
              <a:rPr lang="en-US" altLang="en-US" sz="3600" b="1">
                <a:solidFill>
                  <a:srgbClr val="E5E5FF"/>
                </a:solidFill>
                <a:effectLst>
                  <a:outerShdw blurRad="38100" dist="38100" dir="2700000" algn="tl">
                    <a:srgbClr val="000000"/>
                  </a:outerShdw>
                </a:effectLst>
                <a:cs typeface="Arial" pitchFamily="34" charset="0"/>
              </a:rPr>
              <a:t>Other Nations</a:t>
            </a:r>
          </a:p>
        </p:txBody>
      </p:sp>
      <p:sp>
        <p:nvSpPr>
          <p:cNvPr id="140299" name="Text Box 11"/>
          <p:cNvSpPr txBox="1">
            <a:spLocks noChangeArrowheads="1"/>
          </p:cNvSpPr>
          <p:nvPr/>
        </p:nvSpPr>
        <p:spPr bwMode="auto">
          <a:xfrm>
            <a:off x="0" y="6400800"/>
            <a:ext cx="4038600" cy="519113"/>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3200">
                <a:solidFill>
                  <a:srgbClr val="E5E5FF"/>
                </a:solidFill>
                <a:effectLst>
                  <a:outerShdw blurRad="38100" dist="38100" dir="2700000" algn="tl">
                    <a:srgbClr val="000000"/>
                  </a:outerShdw>
                </a:effectLst>
                <a:cs typeface="Arial" pitchFamily="34" charset="0"/>
              </a:rPr>
              <a:t>10th Most Holy Place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0296"/>
                                        </p:tgtEl>
                                        <p:attrNameLst>
                                          <p:attrName>style.visibility</p:attrName>
                                        </p:attrNameLst>
                                      </p:cBhvr>
                                      <p:to>
                                        <p:strVal val="visible"/>
                                      </p:to>
                                    </p:set>
                                    <p:animEffect transition="in" filter="fade">
                                      <p:cBhvr>
                                        <p:cTn id="7" dur="500"/>
                                        <p:tgtEl>
                                          <p:spTgt spid="1402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0292"/>
                                        </p:tgtEl>
                                        <p:attrNameLst>
                                          <p:attrName>style.visibility</p:attrName>
                                        </p:attrNameLst>
                                      </p:cBhvr>
                                      <p:to>
                                        <p:strVal val="visible"/>
                                      </p:to>
                                    </p:set>
                                    <p:animEffect transition="in" filter="fade">
                                      <p:cBhvr>
                                        <p:cTn id="12" dur="500"/>
                                        <p:tgtEl>
                                          <p:spTgt spid="140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2" grpId="0" animBg="1" autoUpdateAnimBg="0"/>
      <p:bldP spid="140296" grpId="0" animBg="1"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2" descr="barleyj">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9784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02" name="Picture 3" descr="barleyj">
            <a:hlinkClick r:id="rId3"/>
          </p:cNvPr>
          <p:cNvPicPr>
            <a:picLocks noChangeAspect="1" noChangeArrowheads="1"/>
          </p:cNvPicPr>
          <p:nvPr/>
        </p:nvPicPr>
        <p:blipFill>
          <a:blip r:embed="rId5" cstate="screen">
            <a:lum bright="-60000"/>
            <a:extLst>
              <a:ext uri="{28A0092B-C50C-407E-A947-70E740481C1C}">
                <a14:useLocalDpi xmlns:a14="http://schemas.microsoft.com/office/drawing/2010/main" val="0"/>
              </a:ext>
            </a:extLst>
          </a:blip>
          <a:srcRect/>
          <a:stretch>
            <a:fillRect/>
          </a:stretch>
        </p:blipFill>
        <p:spPr bwMode="auto">
          <a:xfrm>
            <a:off x="4953000" y="0"/>
            <a:ext cx="4191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03" name="Rectangle 4"/>
          <p:cNvSpPr>
            <a:spLocks noGrp="1" noChangeArrowheads="1"/>
          </p:cNvSpPr>
          <p:nvPr>
            <p:ph type="title"/>
          </p:nvPr>
        </p:nvSpPr>
        <p:spPr>
          <a:xfrm>
            <a:off x="4876800" y="3810000"/>
            <a:ext cx="4267200" cy="3074988"/>
          </a:xfrm>
          <a:solidFill>
            <a:srgbClr val="060400"/>
          </a:solidFill>
        </p:spPr>
        <p:txBody>
          <a:bodyPr/>
          <a:lstStyle/>
          <a:p>
            <a:pPr eaLnBrk="1" hangingPunct="1"/>
            <a:r>
              <a:rPr lang="en-US" altLang="en-US">
                <a:effectLst/>
                <a:ea typeface="ＭＳ Ｐゴシック" pitchFamily="34" charset="-128"/>
              </a:rPr>
              <a:t>Firstfruits: Wave Sheaf Offering</a:t>
            </a:r>
          </a:p>
        </p:txBody>
      </p:sp>
      <p:sp>
        <p:nvSpPr>
          <p:cNvPr id="236549" name="Rectangle 5"/>
          <p:cNvSpPr>
            <a:spLocks noGrp="1" noChangeArrowheads="1"/>
          </p:cNvSpPr>
          <p:nvPr>
            <p:ph type="body" sz="half" idx="2"/>
          </p:nvPr>
        </p:nvSpPr>
        <p:spPr>
          <a:xfrm>
            <a:off x="5105400" y="304800"/>
            <a:ext cx="4038600" cy="2362200"/>
          </a:xfrm>
        </p:spPr>
        <p:txBody>
          <a:bodyPr/>
          <a:lstStyle/>
          <a:p>
            <a:pPr eaLnBrk="1" hangingPunct="1"/>
            <a:r>
              <a:rPr lang="en-US" altLang="en-US" sz="3200">
                <a:ea typeface="ＭＳ Ｐゴシック" pitchFamily="34" charset="-128"/>
                <a:cs typeface="ＭＳ Ｐゴシック" pitchFamily="34" charset="-128"/>
              </a:rPr>
              <a:t>Harvested in the far north of Israel</a:t>
            </a:r>
          </a:p>
          <a:p>
            <a:pPr eaLnBrk="1" hangingPunct="1"/>
            <a:r>
              <a:rPr lang="en-US" altLang="en-US" sz="3200">
                <a:ea typeface="ＭＳ Ｐゴシック" pitchFamily="34" charset="-128"/>
                <a:cs typeface="ＭＳ Ｐゴシック" pitchFamily="34" charset="-128"/>
              </a:rPr>
              <a:t>Brought down to Jerusalem</a:t>
            </a:r>
          </a:p>
        </p:txBody>
      </p:sp>
      <p:pic>
        <p:nvPicPr>
          <p:cNvPr id="236550" name="Picture 6" descr="3 Rainfall"/>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0" y="0"/>
            <a:ext cx="4822825" cy="686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6551" name="AutoShape 7"/>
          <p:cNvSpPr>
            <a:spLocks noChangeArrowheads="1"/>
          </p:cNvSpPr>
          <p:nvPr/>
        </p:nvSpPr>
        <p:spPr bwMode="auto">
          <a:xfrm rot="656127">
            <a:off x="3276600" y="304800"/>
            <a:ext cx="609600" cy="4953000"/>
          </a:xfrm>
          <a:prstGeom prst="curvedLeftArrow">
            <a:avLst>
              <a:gd name="adj1" fmla="val 162500"/>
              <a:gd name="adj2" fmla="val 325000"/>
              <a:gd name="adj3" fmla="val 33333"/>
            </a:avLst>
          </a:prstGeom>
          <a:solidFill>
            <a:schemeClr val="accent1"/>
          </a:solidFill>
          <a:ln w="9525">
            <a:solidFill>
              <a:schemeClr val="tx1"/>
            </a:solidFill>
            <a:miter lim="800000"/>
            <a:headEnd/>
            <a:tailEnd/>
          </a:ln>
          <a:effec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236552" name="Text Box 8"/>
          <p:cNvSpPr txBox="1">
            <a:spLocks noChangeArrowheads="1"/>
          </p:cNvSpPr>
          <p:nvPr/>
        </p:nvSpPr>
        <p:spPr bwMode="auto">
          <a:xfrm>
            <a:off x="4929188" y="6453188"/>
            <a:ext cx="4179887" cy="369887"/>
          </a:xfrm>
          <a:prstGeom prst="rect">
            <a:avLst/>
          </a:prstGeom>
          <a:noFill/>
          <a:ln>
            <a:noFill/>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r>
              <a:rPr lang="en-US" altLang="en-US" sz="1800">
                <a:solidFill>
                  <a:srgbClr val="FFFFFF"/>
                </a:solidFill>
                <a:effectLst>
                  <a:outerShdw blurRad="38100" dist="38100" dir="2700000" algn="tl">
                    <a:srgbClr val="000000"/>
                  </a:outerShdw>
                </a:effectLst>
                <a:cs typeface="Arial" pitchFamily="34" charset="0"/>
              </a:rPr>
              <a:t>Beitzel, </a:t>
            </a:r>
            <a:r>
              <a:rPr lang="en-US" altLang="en-US" sz="1800" i="1">
                <a:solidFill>
                  <a:srgbClr val="FFFFFF"/>
                </a:solidFill>
                <a:effectLst>
                  <a:outerShdw blurRad="38100" dist="38100" dir="2700000" algn="tl">
                    <a:srgbClr val="000000"/>
                  </a:outerShdw>
                </a:effectLst>
                <a:cs typeface="Arial" pitchFamily="34" charset="0"/>
              </a:rPr>
              <a:t>Moody Atlas of Bible Lands</a:t>
            </a:r>
            <a:r>
              <a:rPr lang="en-US" altLang="en-US" sz="1800">
                <a:solidFill>
                  <a:srgbClr val="FFFFFF"/>
                </a:solidFill>
                <a:effectLst>
                  <a:outerShdw blurRad="38100" dist="38100" dir="2700000" algn="tl">
                    <a:srgbClr val="000000"/>
                  </a:outerShdw>
                </a:effectLst>
                <a:cs typeface="Arial" pitchFamily="34" charset="0"/>
              </a:rPr>
              <a:t>, 50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36550"/>
                                        </p:tgtEl>
                                        <p:attrNameLst>
                                          <p:attrName>style.visibility</p:attrName>
                                        </p:attrNameLst>
                                      </p:cBhvr>
                                      <p:to>
                                        <p:strVal val="visible"/>
                                      </p:to>
                                    </p:set>
                                    <p:animEffect transition="in" filter="dissolve">
                                      <p:cBhvr>
                                        <p:cTn id="7" dur="500"/>
                                        <p:tgtEl>
                                          <p:spTgt spid="2365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236549">
                                            <p:txEl>
                                              <p:pRg st="0" end="0"/>
                                            </p:txEl>
                                          </p:spTgt>
                                        </p:tgtEl>
                                        <p:attrNameLst>
                                          <p:attrName>style.visibility</p:attrName>
                                        </p:attrNameLst>
                                      </p:cBhvr>
                                      <p:to>
                                        <p:strVal val="visible"/>
                                      </p:to>
                                    </p:set>
                                    <p:anim calcmode="lin" valueType="num">
                                      <p:cBhvr>
                                        <p:cTn id="12" dur="1000" fill="hold"/>
                                        <p:tgtEl>
                                          <p:spTgt spid="236549">
                                            <p:txEl>
                                              <p:pRg st="0" end="0"/>
                                            </p:txEl>
                                          </p:spTgt>
                                        </p:tgtEl>
                                        <p:attrNameLst>
                                          <p:attrName>ppt_w</p:attrName>
                                        </p:attrNameLst>
                                      </p:cBhvr>
                                      <p:tavLst>
                                        <p:tav tm="0">
                                          <p:val>
                                            <p:strVal val="#ppt_w+.3"/>
                                          </p:val>
                                        </p:tav>
                                        <p:tav tm="100000">
                                          <p:val>
                                            <p:strVal val="#ppt_w"/>
                                          </p:val>
                                        </p:tav>
                                      </p:tavLst>
                                    </p:anim>
                                    <p:anim calcmode="lin" valueType="num">
                                      <p:cBhvr>
                                        <p:cTn id="13" dur="1000" fill="hold"/>
                                        <p:tgtEl>
                                          <p:spTgt spid="236549">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236549">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236549">
                                            <p:txEl>
                                              <p:pRg st="1" end="1"/>
                                            </p:txEl>
                                          </p:spTgt>
                                        </p:tgtEl>
                                        <p:attrNameLst>
                                          <p:attrName>style.visibility</p:attrName>
                                        </p:attrNameLst>
                                      </p:cBhvr>
                                      <p:to>
                                        <p:strVal val="visible"/>
                                      </p:to>
                                    </p:set>
                                    <p:anim calcmode="lin" valueType="num">
                                      <p:cBhvr>
                                        <p:cTn id="19" dur="1000" fill="hold"/>
                                        <p:tgtEl>
                                          <p:spTgt spid="236549">
                                            <p:txEl>
                                              <p:pRg st="1" end="1"/>
                                            </p:txEl>
                                          </p:spTgt>
                                        </p:tgtEl>
                                        <p:attrNameLst>
                                          <p:attrName>ppt_w</p:attrName>
                                        </p:attrNameLst>
                                      </p:cBhvr>
                                      <p:tavLst>
                                        <p:tav tm="0">
                                          <p:val>
                                            <p:strVal val="#ppt_w+.3"/>
                                          </p:val>
                                        </p:tav>
                                        <p:tav tm="100000">
                                          <p:val>
                                            <p:strVal val="#ppt_w"/>
                                          </p:val>
                                        </p:tav>
                                      </p:tavLst>
                                    </p:anim>
                                    <p:anim calcmode="lin" valueType="num">
                                      <p:cBhvr>
                                        <p:cTn id="20" dur="1000" fill="hold"/>
                                        <p:tgtEl>
                                          <p:spTgt spid="236549">
                                            <p:txEl>
                                              <p:pRg st="1" end="1"/>
                                            </p:txEl>
                                          </p:spTgt>
                                        </p:tgtEl>
                                        <p:attrNameLst>
                                          <p:attrName>ppt_h</p:attrName>
                                        </p:attrNameLst>
                                      </p:cBhvr>
                                      <p:tavLst>
                                        <p:tav tm="0">
                                          <p:val>
                                            <p:strVal val="#ppt_h"/>
                                          </p:val>
                                        </p:tav>
                                        <p:tav tm="100000">
                                          <p:val>
                                            <p:strVal val="#ppt_h"/>
                                          </p:val>
                                        </p:tav>
                                      </p:tavLst>
                                    </p:anim>
                                    <p:animEffect transition="in" filter="fade">
                                      <p:cBhvr>
                                        <p:cTn id="21" dur="1000"/>
                                        <p:tgtEl>
                                          <p:spTgt spid="236549">
                                            <p:txEl>
                                              <p:pRg st="1" end="1"/>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236551"/>
                                        </p:tgtEl>
                                        <p:attrNameLst>
                                          <p:attrName>style.visibility</p:attrName>
                                        </p:attrNameLst>
                                      </p:cBhvr>
                                      <p:to>
                                        <p:strVal val="visible"/>
                                      </p:to>
                                    </p:set>
                                    <p:animEffect transition="in" filter="wipe(up)">
                                      <p:cBhvr>
                                        <p:cTn id="24" dur="2000"/>
                                        <p:tgtEl>
                                          <p:spTgt spid="2365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5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04450" name="Picture 2"/>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3997325" y="0"/>
            <a:ext cx="5146675" cy="6858000"/>
          </a:xfrm>
        </p:spPr>
      </p:pic>
      <p:sp>
        <p:nvSpPr>
          <p:cNvPr id="141315" name="Rectangle 3"/>
          <p:cNvSpPr>
            <a:spLocks noGrp="1" noRot="1" noChangeArrowheads="1"/>
          </p:cNvSpPr>
          <p:nvPr>
            <p:ph type="title"/>
          </p:nvPr>
        </p:nvSpPr>
        <p:spPr>
          <a:xfrm>
            <a:off x="152400" y="1371600"/>
            <a:ext cx="3657600" cy="1371600"/>
          </a:xfrm>
          <a:gradFill rotWithShape="0">
            <a:gsLst>
              <a:gs pos="0">
                <a:srgbClr val="0000FF"/>
              </a:gs>
              <a:gs pos="100000">
                <a:srgbClr val="0000FF">
                  <a:gamma/>
                  <a:shade val="46275"/>
                  <a:invGamma/>
                </a:srgbClr>
              </a:gs>
            </a:gsLst>
            <a:path path="shape">
              <a:fillToRect l="50000" t="50000" r="50000" b="50000"/>
            </a:path>
          </a:gradFill>
          <a:ln cap="flat">
            <a:solidFill>
              <a:schemeClr val="bg2"/>
            </a:solidFill>
          </a:ln>
        </p:spPr>
        <p:txBody>
          <a:bodyPr/>
          <a:lstStyle/>
          <a:p>
            <a:pPr eaLnBrk="1" hangingPunct="1"/>
            <a:r>
              <a:rPr lang="en-US" altLang="en-US" sz="3600">
                <a:latin typeface="Arial" pitchFamily="34" charset="0"/>
                <a:ea typeface="ＭＳ Ｐゴシック" pitchFamily="34" charset="-128"/>
                <a:cs typeface="Arial" pitchFamily="34" charset="0"/>
              </a:rPr>
              <a:t>Urban vs. </a:t>
            </a:r>
            <a:br>
              <a:rPr lang="en-US" altLang="en-US" sz="3600">
                <a:latin typeface="Arial" pitchFamily="34" charset="0"/>
                <a:ea typeface="ＭＳ Ｐゴシック" pitchFamily="34" charset="-128"/>
                <a:cs typeface="Arial" pitchFamily="34" charset="0"/>
              </a:rPr>
            </a:br>
            <a:r>
              <a:rPr lang="en-US" altLang="en-US" sz="3600">
                <a:latin typeface="Arial" pitchFamily="34" charset="0"/>
                <a:ea typeface="ＭＳ Ｐゴシック" pitchFamily="34" charset="-128"/>
                <a:cs typeface="Arial" pitchFamily="34" charset="0"/>
              </a:rPr>
              <a:t>Rural Areas</a:t>
            </a:r>
          </a:p>
        </p:txBody>
      </p:sp>
      <p:sp>
        <p:nvSpPr>
          <p:cNvPr id="141316" name="Text Box 4"/>
          <p:cNvSpPr txBox="1">
            <a:spLocks noChangeArrowheads="1"/>
          </p:cNvSpPr>
          <p:nvPr/>
        </p:nvSpPr>
        <p:spPr bwMode="auto">
          <a:xfrm>
            <a:off x="0" y="2971800"/>
            <a:ext cx="3962400" cy="2677656"/>
          </a:xfrm>
          <a:prstGeom prst="rect">
            <a:avLst/>
          </a:prstGeom>
          <a:solidFill>
            <a:srgbClr val="000514"/>
          </a:solidFill>
          <a:ln w="9525">
            <a:solidFill>
              <a:schemeClr val="bg2"/>
            </a:solidFill>
            <a:miter lim="800000"/>
            <a:headEnd/>
            <a:tailEnd/>
          </a:ln>
          <a:effectLst/>
        </p:spPr>
        <p:txBody>
          <a:bodyPr anchor="ctr"/>
          <a:lstStyle>
            <a:defPPr>
              <a:defRPr lang="en-US"/>
            </a:defPPr>
            <a:lvl1pPr algn="ctr" eaLnBrk="1" hangingPunct="1">
              <a:defRPr sz="2800" b="1">
                <a:effectLst/>
                <a:cs typeface="Arial" pitchFamily="34"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en-US" altLang="ja-JP"/>
              <a:t>"The walled cities are still more holy in that they must send forth the lepers [and corpses] from their midst"</a:t>
            </a:r>
            <a:endParaRPr lang="en-US" altLang="en-US"/>
          </a:p>
        </p:txBody>
      </p:sp>
      <p:sp>
        <p:nvSpPr>
          <p:cNvPr id="141319" name="Oval 7"/>
          <p:cNvSpPr>
            <a:spLocks noChangeArrowheads="1"/>
          </p:cNvSpPr>
          <p:nvPr/>
        </p:nvSpPr>
        <p:spPr bwMode="auto">
          <a:xfrm>
            <a:off x="7375525" y="13938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20" name="Oval 8"/>
          <p:cNvSpPr>
            <a:spLocks noChangeArrowheads="1"/>
          </p:cNvSpPr>
          <p:nvPr/>
        </p:nvSpPr>
        <p:spPr bwMode="auto">
          <a:xfrm>
            <a:off x="6232525" y="2079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21" name="Oval 9"/>
          <p:cNvSpPr>
            <a:spLocks noChangeArrowheads="1"/>
          </p:cNvSpPr>
          <p:nvPr/>
        </p:nvSpPr>
        <p:spPr bwMode="auto">
          <a:xfrm>
            <a:off x="6613525" y="2232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22" name="Oval 10"/>
          <p:cNvSpPr>
            <a:spLocks noChangeArrowheads="1"/>
          </p:cNvSpPr>
          <p:nvPr/>
        </p:nvSpPr>
        <p:spPr bwMode="auto">
          <a:xfrm>
            <a:off x="6994525" y="2460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23" name="Oval 11"/>
          <p:cNvSpPr>
            <a:spLocks noChangeArrowheads="1"/>
          </p:cNvSpPr>
          <p:nvPr/>
        </p:nvSpPr>
        <p:spPr bwMode="auto">
          <a:xfrm>
            <a:off x="6308725" y="2994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24" name="Oval 12"/>
          <p:cNvSpPr>
            <a:spLocks noChangeArrowheads="1"/>
          </p:cNvSpPr>
          <p:nvPr/>
        </p:nvSpPr>
        <p:spPr bwMode="auto">
          <a:xfrm>
            <a:off x="5622925" y="3375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25" name="Oval 13"/>
          <p:cNvSpPr>
            <a:spLocks noChangeArrowheads="1"/>
          </p:cNvSpPr>
          <p:nvPr/>
        </p:nvSpPr>
        <p:spPr bwMode="auto">
          <a:xfrm>
            <a:off x="6537325" y="3222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26" name="Oval 14"/>
          <p:cNvSpPr>
            <a:spLocks noChangeArrowheads="1"/>
          </p:cNvSpPr>
          <p:nvPr/>
        </p:nvSpPr>
        <p:spPr bwMode="auto">
          <a:xfrm>
            <a:off x="5318125" y="3527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27" name="Oval 15"/>
          <p:cNvSpPr>
            <a:spLocks noChangeArrowheads="1"/>
          </p:cNvSpPr>
          <p:nvPr/>
        </p:nvSpPr>
        <p:spPr bwMode="auto">
          <a:xfrm>
            <a:off x="5089525" y="4289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28" name="Oval 16"/>
          <p:cNvSpPr>
            <a:spLocks noChangeArrowheads="1"/>
          </p:cNvSpPr>
          <p:nvPr/>
        </p:nvSpPr>
        <p:spPr bwMode="auto">
          <a:xfrm>
            <a:off x="5394325" y="4518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29" name="Oval 17"/>
          <p:cNvSpPr>
            <a:spLocks noChangeArrowheads="1"/>
          </p:cNvSpPr>
          <p:nvPr/>
        </p:nvSpPr>
        <p:spPr bwMode="auto">
          <a:xfrm>
            <a:off x="4860925" y="45942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30" name="Oval 18"/>
          <p:cNvSpPr>
            <a:spLocks noChangeArrowheads="1"/>
          </p:cNvSpPr>
          <p:nvPr/>
        </p:nvSpPr>
        <p:spPr bwMode="auto">
          <a:xfrm>
            <a:off x="4556125" y="5051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31" name="Oval 19"/>
          <p:cNvSpPr>
            <a:spLocks noChangeArrowheads="1"/>
          </p:cNvSpPr>
          <p:nvPr/>
        </p:nvSpPr>
        <p:spPr bwMode="auto">
          <a:xfrm>
            <a:off x="5394325" y="4746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32" name="Oval 20"/>
          <p:cNvSpPr>
            <a:spLocks noChangeArrowheads="1"/>
          </p:cNvSpPr>
          <p:nvPr/>
        </p:nvSpPr>
        <p:spPr bwMode="auto">
          <a:xfrm>
            <a:off x="6156325" y="53562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33" name="Oval 21"/>
          <p:cNvSpPr>
            <a:spLocks noChangeArrowheads="1"/>
          </p:cNvSpPr>
          <p:nvPr/>
        </p:nvSpPr>
        <p:spPr bwMode="auto">
          <a:xfrm>
            <a:off x="5851525" y="4365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34" name="Oval 22"/>
          <p:cNvSpPr>
            <a:spLocks noChangeArrowheads="1"/>
          </p:cNvSpPr>
          <p:nvPr/>
        </p:nvSpPr>
        <p:spPr bwMode="auto">
          <a:xfrm>
            <a:off x="6156325" y="42132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35" name="Oval 23"/>
          <p:cNvSpPr>
            <a:spLocks noChangeArrowheads="1"/>
          </p:cNvSpPr>
          <p:nvPr/>
        </p:nvSpPr>
        <p:spPr bwMode="auto">
          <a:xfrm>
            <a:off x="6232525" y="3984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37" name="Oval 25"/>
          <p:cNvSpPr>
            <a:spLocks noChangeArrowheads="1"/>
          </p:cNvSpPr>
          <p:nvPr/>
        </p:nvSpPr>
        <p:spPr bwMode="auto">
          <a:xfrm>
            <a:off x="6918325" y="3984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38" name="Oval 26"/>
          <p:cNvSpPr>
            <a:spLocks noChangeArrowheads="1"/>
          </p:cNvSpPr>
          <p:nvPr/>
        </p:nvSpPr>
        <p:spPr bwMode="auto">
          <a:xfrm>
            <a:off x="6918325" y="4137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39" name="Oval 27"/>
          <p:cNvSpPr>
            <a:spLocks noChangeArrowheads="1"/>
          </p:cNvSpPr>
          <p:nvPr/>
        </p:nvSpPr>
        <p:spPr bwMode="auto">
          <a:xfrm>
            <a:off x="6308725" y="38322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40" name="Oval 28"/>
          <p:cNvSpPr>
            <a:spLocks noChangeArrowheads="1"/>
          </p:cNvSpPr>
          <p:nvPr/>
        </p:nvSpPr>
        <p:spPr bwMode="auto">
          <a:xfrm>
            <a:off x="7604125" y="36798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41" name="Oval 29"/>
          <p:cNvSpPr>
            <a:spLocks noChangeArrowheads="1"/>
          </p:cNvSpPr>
          <p:nvPr/>
        </p:nvSpPr>
        <p:spPr bwMode="auto">
          <a:xfrm>
            <a:off x="7070725" y="3146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44" name="Oval 32"/>
          <p:cNvSpPr>
            <a:spLocks noChangeArrowheads="1"/>
          </p:cNvSpPr>
          <p:nvPr/>
        </p:nvSpPr>
        <p:spPr bwMode="auto">
          <a:xfrm>
            <a:off x="7832725" y="3146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45" name="Oval 33"/>
          <p:cNvSpPr>
            <a:spLocks noChangeArrowheads="1"/>
          </p:cNvSpPr>
          <p:nvPr/>
        </p:nvSpPr>
        <p:spPr bwMode="auto">
          <a:xfrm>
            <a:off x="7908925" y="3756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46" name="Oval 34"/>
          <p:cNvSpPr>
            <a:spLocks noChangeArrowheads="1"/>
          </p:cNvSpPr>
          <p:nvPr/>
        </p:nvSpPr>
        <p:spPr bwMode="auto">
          <a:xfrm>
            <a:off x="8213725" y="2384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47" name="Oval 35"/>
          <p:cNvSpPr>
            <a:spLocks noChangeArrowheads="1"/>
          </p:cNvSpPr>
          <p:nvPr/>
        </p:nvSpPr>
        <p:spPr bwMode="auto">
          <a:xfrm>
            <a:off x="7832725" y="1698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48" name="Oval 36"/>
          <p:cNvSpPr>
            <a:spLocks noChangeArrowheads="1"/>
          </p:cNvSpPr>
          <p:nvPr/>
        </p:nvSpPr>
        <p:spPr bwMode="auto">
          <a:xfrm>
            <a:off x="8061325" y="1698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51" name="Oval 39"/>
          <p:cNvSpPr>
            <a:spLocks noChangeArrowheads="1"/>
          </p:cNvSpPr>
          <p:nvPr/>
        </p:nvSpPr>
        <p:spPr bwMode="auto">
          <a:xfrm>
            <a:off x="6994525" y="1089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53" name="Oval 41"/>
          <p:cNvSpPr>
            <a:spLocks noChangeArrowheads="1"/>
          </p:cNvSpPr>
          <p:nvPr/>
        </p:nvSpPr>
        <p:spPr bwMode="auto">
          <a:xfrm>
            <a:off x="6308725" y="13938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54" name="Oval 42"/>
          <p:cNvSpPr>
            <a:spLocks noChangeArrowheads="1"/>
          </p:cNvSpPr>
          <p:nvPr/>
        </p:nvSpPr>
        <p:spPr bwMode="auto">
          <a:xfrm>
            <a:off x="6003925" y="1317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55" name="Oval 43"/>
          <p:cNvSpPr>
            <a:spLocks noChangeArrowheads="1"/>
          </p:cNvSpPr>
          <p:nvPr/>
        </p:nvSpPr>
        <p:spPr bwMode="auto">
          <a:xfrm>
            <a:off x="6537325" y="1622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56" name="Oval 44"/>
          <p:cNvSpPr>
            <a:spLocks noChangeArrowheads="1"/>
          </p:cNvSpPr>
          <p:nvPr/>
        </p:nvSpPr>
        <p:spPr bwMode="auto">
          <a:xfrm>
            <a:off x="6232525" y="4746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57" name="Rectangle 45"/>
          <p:cNvSpPr>
            <a:spLocks noRot="1" noChangeArrowheads="1"/>
          </p:cNvSpPr>
          <p:nvPr/>
        </p:nvSpPr>
        <p:spPr bwMode="auto">
          <a:xfrm>
            <a:off x="0" y="228600"/>
            <a:ext cx="9144000" cy="7620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3200" b="1">
                <a:solidFill>
                  <a:srgbClr val="E5E5FF"/>
                </a:solidFill>
                <a:effectLst>
                  <a:outerShdw blurRad="38100" dist="38100" dir="2700000" algn="tl">
                    <a:srgbClr val="000000"/>
                  </a:outerShdw>
                </a:effectLst>
                <a:cs typeface="Arial" pitchFamily="34" charset="0"/>
              </a:rPr>
              <a:t>Ten Jewish Levels of Holiness in the Land</a:t>
            </a:r>
          </a:p>
        </p:txBody>
      </p:sp>
      <p:sp>
        <p:nvSpPr>
          <p:cNvPr id="141359" name="Text Box 47"/>
          <p:cNvSpPr txBox="1">
            <a:spLocks noChangeArrowheads="1"/>
          </p:cNvSpPr>
          <p:nvPr/>
        </p:nvSpPr>
        <p:spPr bwMode="auto">
          <a:xfrm>
            <a:off x="0" y="6278563"/>
            <a:ext cx="4038600" cy="519112"/>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3200">
                <a:solidFill>
                  <a:srgbClr val="E5E5FF"/>
                </a:solidFill>
                <a:effectLst>
                  <a:outerShdw blurRad="38100" dist="38100" dir="2700000" algn="tl">
                    <a:srgbClr val="000000"/>
                  </a:outerShdw>
                </a:effectLst>
                <a:cs typeface="Arial" pitchFamily="34" charset="0"/>
              </a:rPr>
              <a:t>9th Most Holy Place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1316"/>
                                        </p:tgtEl>
                                        <p:attrNameLst>
                                          <p:attrName>style.visibility</p:attrName>
                                        </p:attrNameLst>
                                      </p:cBhvr>
                                      <p:to>
                                        <p:strVal val="visible"/>
                                      </p:to>
                                    </p:set>
                                    <p:animEffect transition="in" filter="fade">
                                      <p:cBhvr>
                                        <p:cTn id="7" dur="500"/>
                                        <p:tgtEl>
                                          <p:spTgt spid="141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6" grpId="0" animBg="1"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06498"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997325" y="0"/>
            <a:ext cx="51466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1315" name="Rectangle 3"/>
          <p:cNvSpPr>
            <a:spLocks noGrp="1" noRot="1" noChangeArrowheads="1"/>
          </p:cNvSpPr>
          <p:nvPr>
            <p:ph type="title"/>
          </p:nvPr>
        </p:nvSpPr>
        <p:spPr>
          <a:xfrm>
            <a:off x="152400" y="1371600"/>
            <a:ext cx="3657600" cy="1371600"/>
          </a:xfrm>
          <a:gradFill rotWithShape="0">
            <a:gsLst>
              <a:gs pos="0">
                <a:srgbClr val="0000FF"/>
              </a:gs>
              <a:gs pos="100000">
                <a:srgbClr val="0000FF">
                  <a:gamma/>
                  <a:shade val="46275"/>
                  <a:invGamma/>
                </a:srgbClr>
              </a:gs>
            </a:gsLst>
            <a:path path="shape">
              <a:fillToRect l="50000" t="50000" r="50000" b="50000"/>
            </a:path>
          </a:gradFill>
          <a:ln cap="flat">
            <a:solidFill>
              <a:schemeClr val="bg2"/>
            </a:solidFill>
          </a:ln>
        </p:spPr>
        <p:txBody>
          <a:bodyPr/>
          <a:lstStyle/>
          <a:p>
            <a:pPr eaLnBrk="1" hangingPunct="1"/>
            <a:r>
              <a:rPr lang="en-US" altLang="en-US" sz="3600">
                <a:latin typeface="Arial" pitchFamily="34" charset="0"/>
                <a:ea typeface="ＭＳ Ｐゴシック" pitchFamily="34" charset="-128"/>
                <a:cs typeface="Arial" pitchFamily="34" charset="0"/>
              </a:rPr>
              <a:t>Jerusalem vs. Other Cities</a:t>
            </a:r>
          </a:p>
        </p:txBody>
      </p:sp>
      <p:sp>
        <p:nvSpPr>
          <p:cNvPr id="141316" name="Text Box 4"/>
          <p:cNvSpPr txBox="1">
            <a:spLocks noChangeArrowheads="1"/>
          </p:cNvSpPr>
          <p:nvPr/>
        </p:nvSpPr>
        <p:spPr bwMode="auto">
          <a:xfrm>
            <a:off x="0" y="2971800"/>
            <a:ext cx="3962400" cy="2246769"/>
          </a:xfrm>
          <a:prstGeom prst="rect">
            <a:avLst/>
          </a:prstGeom>
          <a:solidFill>
            <a:srgbClr val="000514"/>
          </a:solidFill>
          <a:ln w="9525">
            <a:solidFill>
              <a:schemeClr val="bg2"/>
            </a:solidFill>
            <a:miter lim="800000"/>
            <a:headEnd/>
            <a:tailEnd/>
          </a:ln>
          <a:effectLst/>
        </p:spPr>
        <p:txBody>
          <a:bodyPr anchor="ctr"/>
          <a:lstStyle>
            <a:defPPr>
              <a:defRPr lang="en-US"/>
            </a:defPPr>
            <a:lvl1pPr algn="ctr" eaLnBrk="1" hangingPunct="1">
              <a:defRPr sz="2800" b="1">
                <a:effectLst/>
                <a:cs typeface="Arial" pitchFamily="34"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en-US" altLang="ja-JP"/>
              <a:t>"Within the wall [of Jerusalem] is still more holy for there [only] they will eat [the holy food]"</a:t>
            </a:r>
            <a:endParaRPr lang="en-US" altLang="en-US"/>
          </a:p>
        </p:txBody>
      </p:sp>
      <p:sp>
        <p:nvSpPr>
          <p:cNvPr id="141319" name="Oval 7"/>
          <p:cNvSpPr>
            <a:spLocks noChangeArrowheads="1"/>
          </p:cNvSpPr>
          <p:nvPr/>
        </p:nvSpPr>
        <p:spPr bwMode="auto">
          <a:xfrm>
            <a:off x="7375525" y="13938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20" name="Oval 8"/>
          <p:cNvSpPr>
            <a:spLocks noChangeArrowheads="1"/>
          </p:cNvSpPr>
          <p:nvPr/>
        </p:nvSpPr>
        <p:spPr bwMode="auto">
          <a:xfrm>
            <a:off x="6232525" y="2079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21" name="Oval 9"/>
          <p:cNvSpPr>
            <a:spLocks noChangeArrowheads="1"/>
          </p:cNvSpPr>
          <p:nvPr/>
        </p:nvSpPr>
        <p:spPr bwMode="auto">
          <a:xfrm>
            <a:off x="6613525" y="2232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22" name="Oval 10"/>
          <p:cNvSpPr>
            <a:spLocks noChangeArrowheads="1"/>
          </p:cNvSpPr>
          <p:nvPr/>
        </p:nvSpPr>
        <p:spPr bwMode="auto">
          <a:xfrm>
            <a:off x="6994525" y="2460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23" name="Oval 11"/>
          <p:cNvSpPr>
            <a:spLocks noChangeArrowheads="1"/>
          </p:cNvSpPr>
          <p:nvPr/>
        </p:nvSpPr>
        <p:spPr bwMode="auto">
          <a:xfrm>
            <a:off x="6308725" y="2994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24" name="Oval 12"/>
          <p:cNvSpPr>
            <a:spLocks noChangeArrowheads="1"/>
          </p:cNvSpPr>
          <p:nvPr/>
        </p:nvSpPr>
        <p:spPr bwMode="auto">
          <a:xfrm>
            <a:off x="5622925" y="3375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25" name="Oval 13"/>
          <p:cNvSpPr>
            <a:spLocks noChangeArrowheads="1"/>
          </p:cNvSpPr>
          <p:nvPr/>
        </p:nvSpPr>
        <p:spPr bwMode="auto">
          <a:xfrm>
            <a:off x="6537325" y="3222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26" name="Oval 14"/>
          <p:cNvSpPr>
            <a:spLocks noChangeArrowheads="1"/>
          </p:cNvSpPr>
          <p:nvPr/>
        </p:nvSpPr>
        <p:spPr bwMode="auto">
          <a:xfrm>
            <a:off x="5318125" y="3527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27" name="Oval 15"/>
          <p:cNvSpPr>
            <a:spLocks noChangeArrowheads="1"/>
          </p:cNvSpPr>
          <p:nvPr/>
        </p:nvSpPr>
        <p:spPr bwMode="auto">
          <a:xfrm>
            <a:off x="5089525" y="4289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28" name="Oval 16"/>
          <p:cNvSpPr>
            <a:spLocks noChangeArrowheads="1"/>
          </p:cNvSpPr>
          <p:nvPr/>
        </p:nvSpPr>
        <p:spPr bwMode="auto">
          <a:xfrm>
            <a:off x="5394325" y="4518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29" name="Oval 17"/>
          <p:cNvSpPr>
            <a:spLocks noChangeArrowheads="1"/>
          </p:cNvSpPr>
          <p:nvPr/>
        </p:nvSpPr>
        <p:spPr bwMode="auto">
          <a:xfrm>
            <a:off x="4860925" y="45942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30" name="Oval 18"/>
          <p:cNvSpPr>
            <a:spLocks noChangeArrowheads="1"/>
          </p:cNvSpPr>
          <p:nvPr/>
        </p:nvSpPr>
        <p:spPr bwMode="auto">
          <a:xfrm>
            <a:off x="4556125" y="5051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31" name="Oval 19"/>
          <p:cNvSpPr>
            <a:spLocks noChangeArrowheads="1"/>
          </p:cNvSpPr>
          <p:nvPr/>
        </p:nvSpPr>
        <p:spPr bwMode="auto">
          <a:xfrm>
            <a:off x="5394325" y="4746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32" name="Oval 20"/>
          <p:cNvSpPr>
            <a:spLocks noChangeArrowheads="1"/>
          </p:cNvSpPr>
          <p:nvPr/>
        </p:nvSpPr>
        <p:spPr bwMode="auto">
          <a:xfrm>
            <a:off x="6156325" y="53562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33" name="Oval 21"/>
          <p:cNvSpPr>
            <a:spLocks noChangeArrowheads="1"/>
          </p:cNvSpPr>
          <p:nvPr/>
        </p:nvSpPr>
        <p:spPr bwMode="auto">
          <a:xfrm>
            <a:off x="5851525" y="4365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34" name="Oval 22"/>
          <p:cNvSpPr>
            <a:spLocks noChangeArrowheads="1"/>
          </p:cNvSpPr>
          <p:nvPr/>
        </p:nvSpPr>
        <p:spPr bwMode="auto">
          <a:xfrm>
            <a:off x="6156325" y="42132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35" name="Oval 23"/>
          <p:cNvSpPr>
            <a:spLocks noChangeArrowheads="1"/>
          </p:cNvSpPr>
          <p:nvPr/>
        </p:nvSpPr>
        <p:spPr bwMode="auto">
          <a:xfrm>
            <a:off x="6232525" y="3984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37" name="Oval 25"/>
          <p:cNvSpPr>
            <a:spLocks noChangeArrowheads="1"/>
          </p:cNvSpPr>
          <p:nvPr/>
        </p:nvSpPr>
        <p:spPr bwMode="auto">
          <a:xfrm>
            <a:off x="6918325" y="3984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38" name="Oval 26"/>
          <p:cNvSpPr>
            <a:spLocks noChangeArrowheads="1"/>
          </p:cNvSpPr>
          <p:nvPr/>
        </p:nvSpPr>
        <p:spPr bwMode="auto">
          <a:xfrm>
            <a:off x="6918325" y="4137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39" name="Oval 27"/>
          <p:cNvSpPr>
            <a:spLocks noChangeArrowheads="1"/>
          </p:cNvSpPr>
          <p:nvPr/>
        </p:nvSpPr>
        <p:spPr bwMode="auto">
          <a:xfrm>
            <a:off x="6308725" y="38322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40" name="Oval 28"/>
          <p:cNvSpPr>
            <a:spLocks noChangeArrowheads="1"/>
          </p:cNvSpPr>
          <p:nvPr/>
        </p:nvSpPr>
        <p:spPr bwMode="auto">
          <a:xfrm>
            <a:off x="7604125" y="36798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41" name="Oval 29"/>
          <p:cNvSpPr>
            <a:spLocks noChangeArrowheads="1"/>
          </p:cNvSpPr>
          <p:nvPr/>
        </p:nvSpPr>
        <p:spPr bwMode="auto">
          <a:xfrm>
            <a:off x="7070725" y="3146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44" name="Oval 32"/>
          <p:cNvSpPr>
            <a:spLocks noChangeArrowheads="1"/>
          </p:cNvSpPr>
          <p:nvPr/>
        </p:nvSpPr>
        <p:spPr bwMode="auto">
          <a:xfrm>
            <a:off x="7832725" y="3146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45" name="Oval 33"/>
          <p:cNvSpPr>
            <a:spLocks noChangeArrowheads="1"/>
          </p:cNvSpPr>
          <p:nvPr/>
        </p:nvSpPr>
        <p:spPr bwMode="auto">
          <a:xfrm>
            <a:off x="7908925" y="3756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46" name="Oval 34"/>
          <p:cNvSpPr>
            <a:spLocks noChangeArrowheads="1"/>
          </p:cNvSpPr>
          <p:nvPr/>
        </p:nvSpPr>
        <p:spPr bwMode="auto">
          <a:xfrm>
            <a:off x="8213725" y="2384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47" name="Oval 35"/>
          <p:cNvSpPr>
            <a:spLocks noChangeArrowheads="1"/>
          </p:cNvSpPr>
          <p:nvPr/>
        </p:nvSpPr>
        <p:spPr bwMode="auto">
          <a:xfrm>
            <a:off x="7832725" y="1698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48" name="Oval 36"/>
          <p:cNvSpPr>
            <a:spLocks noChangeArrowheads="1"/>
          </p:cNvSpPr>
          <p:nvPr/>
        </p:nvSpPr>
        <p:spPr bwMode="auto">
          <a:xfrm>
            <a:off x="8061325" y="1698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51" name="Oval 39"/>
          <p:cNvSpPr>
            <a:spLocks noChangeArrowheads="1"/>
          </p:cNvSpPr>
          <p:nvPr/>
        </p:nvSpPr>
        <p:spPr bwMode="auto">
          <a:xfrm>
            <a:off x="6994525" y="10890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53" name="Oval 41"/>
          <p:cNvSpPr>
            <a:spLocks noChangeArrowheads="1"/>
          </p:cNvSpPr>
          <p:nvPr/>
        </p:nvSpPr>
        <p:spPr bwMode="auto">
          <a:xfrm>
            <a:off x="6308725" y="13938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54" name="Oval 42"/>
          <p:cNvSpPr>
            <a:spLocks noChangeArrowheads="1"/>
          </p:cNvSpPr>
          <p:nvPr/>
        </p:nvSpPr>
        <p:spPr bwMode="auto">
          <a:xfrm>
            <a:off x="6003925" y="1317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55" name="Oval 43"/>
          <p:cNvSpPr>
            <a:spLocks noChangeArrowheads="1"/>
          </p:cNvSpPr>
          <p:nvPr/>
        </p:nvSpPr>
        <p:spPr bwMode="auto">
          <a:xfrm>
            <a:off x="6537325" y="16224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56" name="Oval 44"/>
          <p:cNvSpPr>
            <a:spLocks noChangeArrowheads="1"/>
          </p:cNvSpPr>
          <p:nvPr/>
        </p:nvSpPr>
        <p:spPr bwMode="auto">
          <a:xfrm>
            <a:off x="6232525" y="4746625"/>
            <a:ext cx="320675" cy="358775"/>
          </a:xfrm>
          <a:prstGeom prst="ellipse">
            <a:avLst/>
          </a:prstGeom>
          <a:solidFill>
            <a:srgbClr val="FF0000"/>
          </a:solidFill>
          <a:ln w="9525">
            <a:noFill/>
            <a:round/>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1357" name="Rectangle 45"/>
          <p:cNvSpPr>
            <a:spLocks noRot="1" noChangeArrowheads="1"/>
          </p:cNvSpPr>
          <p:nvPr/>
        </p:nvSpPr>
        <p:spPr bwMode="auto">
          <a:xfrm>
            <a:off x="0" y="228600"/>
            <a:ext cx="9144000" cy="7620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3200" b="1">
                <a:solidFill>
                  <a:srgbClr val="E5E5FF"/>
                </a:solidFill>
                <a:effectLst>
                  <a:outerShdw blurRad="38100" dist="38100" dir="2700000" algn="tl">
                    <a:srgbClr val="000000"/>
                  </a:outerShdw>
                </a:effectLst>
                <a:cs typeface="Arial" pitchFamily="34" charset="0"/>
              </a:rPr>
              <a:t>Ten Jewish Levels of Holiness in the Land</a:t>
            </a:r>
          </a:p>
        </p:txBody>
      </p:sp>
      <p:sp>
        <p:nvSpPr>
          <p:cNvPr id="141359" name="Text Box 47"/>
          <p:cNvSpPr txBox="1">
            <a:spLocks noChangeArrowheads="1"/>
          </p:cNvSpPr>
          <p:nvPr/>
        </p:nvSpPr>
        <p:spPr bwMode="auto">
          <a:xfrm>
            <a:off x="0" y="6278563"/>
            <a:ext cx="4038600" cy="519112"/>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3200">
                <a:solidFill>
                  <a:srgbClr val="E5E5FF"/>
                </a:solidFill>
                <a:effectLst>
                  <a:outerShdw blurRad="38100" dist="38100" dir="2700000" algn="tl">
                    <a:srgbClr val="000000"/>
                  </a:outerShdw>
                </a:effectLst>
                <a:cs typeface="Arial" pitchFamily="34" charset="0"/>
              </a:rPr>
              <a:t>8th Most Holy Place</a:t>
            </a:r>
          </a:p>
        </p:txBody>
      </p:sp>
      <p:sp>
        <p:nvSpPr>
          <p:cNvPr id="106535" name="Text Box 5"/>
          <p:cNvSpPr txBox="1">
            <a:spLocks noChangeArrowheads="1"/>
          </p:cNvSpPr>
          <p:nvPr/>
        </p:nvSpPr>
        <p:spPr bwMode="auto">
          <a:xfrm>
            <a:off x="6858000" y="4648200"/>
            <a:ext cx="1752600" cy="45720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50000"/>
              </a:spcBef>
            </a:pPr>
            <a:r>
              <a:rPr lang="en-US" altLang="en-US" b="1">
                <a:solidFill>
                  <a:srgbClr val="FFFFFF"/>
                </a:solidFill>
                <a:cs typeface="Arial" pitchFamily="34" charset="0"/>
              </a:rPr>
              <a:t>Jerusalem</a:t>
            </a:r>
          </a:p>
        </p:txBody>
      </p:sp>
      <p:sp>
        <p:nvSpPr>
          <p:cNvPr id="40" name="Line 6"/>
          <p:cNvSpPr>
            <a:spLocks noChangeShapeType="1"/>
          </p:cNvSpPr>
          <p:nvPr/>
        </p:nvSpPr>
        <p:spPr bwMode="auto">
          <a:xfrm flipH="1" flipV="1">
            <a:off x="6477000" y="4648200"/>
            <a:ext cx="381000" cy="228600"/>
          </a:xfrm>
          <a:prstGeom prst="line">
            <a:avLst/>
          </a:prstGeom>
          <a:noFill/>
          <a:ln w="76200">
            <a:solidFill>
              <a:srgbClr val="FF0000"/>
            </a:solidFill>
            <a:round/>
            <a:headEnd/>
            <a:tailEnd type="triangle" w="med" len="med"/>
          </a:ln>
          <a:effectLst/>
        </p:spPr>
        <p:txBody>
          <a:bodyPr/>
          <a:lstStyle/>
          <a:p>
            <a:pPr fontAlgn="t">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1"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1316"/>
                                        </p:tgtEl>
                                        <p:attrNameLst>
                                          <p:attrName>style.visibility</p:attrName>
                                        </p:attrNameLst>
                                      </p:cBhvr>
                                      <p:to>
                                        <p:strVal val="visible"/>
                                      </p:to>
                                    </p:set>
                                    <p:animEffect transition="in" filter="fade">
                                      <p:cBhvr>
                                        <p:cTn id="7" dur="500"/>
                                        <p:tgtEl>
                                          <p:spTgt spid="141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6" grpId="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6451" name="Rectangle 19"/>
          <p:cNvSpPr>
            <a:spLocks noGrp="1" noRot="1" noChangeArrowheads="1"/>
          </p:cNvSpPr>
          <p:nvPr>
            <p:ph type="title"/>
          </p:nvPr>
        </p:nvSpPr>
        <p:spPr>
          <a:xfrm>
            <a:off x="5029200" y="1189038"/>
            <a:ext cx="3733800" cy="868362"/>
          </a:xfrm>
        </p:spPr>
        <p:txBody>
          <a:bodyPr/>
          <a:lstStyle/>
          <a:p>
            <a:pPr eaLnBrk="1" hangingPunct="1"/>
            <a:r>
              <a:rPr lang="en-US" altLang="en-US">
                <a:ea typeface="ＭＳ Ｐゴシック" pitchFamily="34" charset="-128"/>
              </a:rPr>
              <a:t>Temple Mount</a:t>
            </a:r>
          </a:p>
        </p:txBody>
      </p:sp>
      <p:pic>
        <p:nvPicPr>
          <p:cNvPr id="108547" name="Picture 3"/>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4249738" y="0"/>
            <a:ext cx="4894262" cy="6858000"/>
          </a:xfrm>
        </p:spPr>
      </p:pic>
      <p:sp>
        <p:nvSpPr>
          <p:cNvPr id="146440" name="Rectangle 8"/>
          <p:cNvSpPr>
            <a:spLocks noRot="1" noChangeArrowheads="1"/>
          </p:cNvSpPr>
          <p:nvPr/>
        </p:nvSpPr>
        <p:spPr bwMode="auto">
          <a:xfrm>
            <a:off x="152400" y="1295400"/>
            <a:ext cx="4648200" cy="16764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3600" b="1">
                <a:solidFill>
                  <a:srgbClr val="FFFFFF"/>
                </a:solidFill>
                <a:effectLst>
                  <a:outerShdw blurRad="38100" dist="38100" dir="2700000" algn="tl">
                    <a:srgbClr val="000000"/>
                  </a:outerShdw>
                </a:effectLst>
                <a:cs typeface="Arial" pitchFamily="34" charset="0"/>
              </a:rPr>
              <a:t>Temple Mount vs. Other Sections</a:t>
            </a:r>
          </a:p>
        </p:txBody>
      </p:sp>
      <p:sp>
        <p:nvSpPr>
          <p:cNvPr id="146441" name="Text Box 9"/>
          <p:cNvSpPr txBox="1">
            <a:spLocks noChangeArrowheads="1"/>
          </p:cNvSpPr>
          <p:nvPr/>
        </p:nvSpPr>
        <p:spPr bwMode="auto">
          <a:xfrm>
            <a:off x="0" y="3200400"/>
            <a:ext cx="4038600" cy="2246769"/>
          </a:xfrm>
          <a:prstGeom prst="rect">
            <a:avLst/>
          </a:prstGeom>
          <a:solidFill>
            <a:srgbClr val="000514"/>
          </a:solidFill>
          <a:ln w="9525">
            <a:solidFill>
              <a:schemeClr val="bg2"/>
            </a:solidFill>
            <a:miter lim="800000"/>
            <a:headEnd/>
            <a:tailEnd/>
          </a:ln>
          <a:effectLst/>
        </p:spPr>
        <p:txBody>
          <a:bodyPr anchor="ctr"/>
          <a:lstStyle>
            <a:defPPr>
              <a:defRPr lang="en-US"/>
            </a:defPPr>
            <a:lvl1pPr algn="ctr" eaLnBrk="1" hangingPunct="1">
              <a:defRPr sz="2800" b="1">
                <a:effectLst/>
                <a:cs typeface="Arial" pitchFamily="34"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en-US" altLang="ja-JP"/>
              <a:t>"No man or woman that has a flux, no menstruant, and no woman after childbirth may enter therein."</a:t>
            </a:r>
            <a:endParaRPr lang="en-US" altLang="en-US"/>
          </a:p>
        </p:txBody>
      </p:sp>
      <p:sp>
        <p:nvSpPr>
          <p:cNvPr id="146444" name="Rectangle 12"/>
          <p:cNvSpPr>
            <a:spLocks noChangeArrowheads="1"/>
          </p:cNvSpPr>
          <p:nvPr/>
        </p:nvSpPr>
        <p:spPr bwMode="auto">
          <a:xfrm rot="-554897">
            <a:off x="7173913" y="2824163"/>
            <a:ext cx="990600" cy="698500"/>
          </a:xfrm>
          <a:prstGeom prst="rect">
            <a:avLst/>
          </a:prstGeom>
          <a:noFill/>
          <a:ln w="57150">
            <a:solidFill>
              <a:schemeClr val="bg1"/>
            </a:solidFill>
            <a:miter lim="800000"/>
            <a:headEnd/>
            <a:tailEnd/>
          </a:ln>
          <a:effectLst>
            <a:outerShdw blurRad="63500" dist="38099" dir="2700000" algn="ctr" rotWithShape="0">
              <a:schemeClr val="bg2">
                <a:alpha val="50000"/>
              </a:schemeClr>
            </a:outerShdw>
          </a:effectLst>
        </p:spPr>
        <p:txBody>
          <a:bodyPr anchor="ct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fontAlgn="t">
              <a:spcBef>
                <a:spcPct val="50000"/>
              </a:spcBef>
            </a:pPr>
            <a:endParaRPr lang="en-US" altLang="en-US" sz="3600">
              <a:solidFill>
                <a:srgbClr val="FFFFFF"/>
              </a:solidFill>
              <a:effectLst>
                <a:outerShdw blurRad="38100" dist="38100" dir="2700000" algn="tl">
                  <a:srgbClr val="000000"/>
                </a:outerShdw>
              </a:effectLst>
              <a:latin typeface="Garamond" pitchFamily="18" charset="0"/>
            </a:endParaRPr>
          </a:p>
        </p:txBody>
      </p:sp>
      <p:sp>
        <p:nvSpPr>
          <p:cNvPr id="146448" name="Text Box 16"/>
          <p:cNvSpPr txBox="1">
            <a:spLocks noChangeArrowheads="1"/>
          </p:cNvSpPr>
          <p:nvPr/>
        </p:nvSpPr>
        <p:spPr bwMode="auto">
          <a:xfrm>
            <a:off x="0" y="6278563"/>
            <a:ext cx="4267200" cy="579437"/>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3200">
                <a:solidFill>
                  <a:srgbClr val="FFFFFF"/>
                </a:solidFill>
                <a:effectLst>
                  <a:outerShdw blurRad="38100" dist="38100" dir="2700000" algn="tl">
                    <a:srgbClr val="000000"/>
                  </a:outerShdw>
                </a:effectLst>
                <a:cs typeface="Arial" pitchFamily="34" charset="0"/>
              </a:rPr>
              <a:t>7th Most Holy Place</a:t>
            </a:r>
          </a:p>
        </p:txBody>
      </p:sp>
      <p:sp>
        <p:nvSpPr>
          <p:cNvPr id="146450" name="Rectangle 18"/>
          <p:cNvSpPr>
            <a:spLocks noRot="1" noChangeArrowheads="1"/>
          </p:cNvSpPr>
          <p:nvPr/>
        </p:nvSpPr>
        <p:spPr bwMode="auto">
          <a:xfrm>
            <a:off x="0" y="228600"/>
            <a:ext cx="9144000" cy="7620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3200" b="1">
                <a:solidFill>
                  <a:srgbClr val="FFFFFF"/>
                </a:solidFill>
                <a:effectLst>
                  <a:outerShdw blurRad="38100" dist="38100" dir="2700000" algn="tl">
                    <a:srgbClr val="000000"/>
                  </a:outerShdw>
                </a:effectLst>
                <a:cs typeface="Arial" pitchFamily="34" charset="0"/>
              </a:rPr>
              <a:t>Ten Jewish Levels of Holiness in the Land</a:t>
            </a:r>
            <a:endParaRPr lang="en-US" altLang="en-US" sz="3600" b="1">
              <a:solidFill>
                <a:srgbClr val="FFFFFF"/>
              </a:solidFill>
              <a:effectLst>
                <a:outerShdw blurRad="38100" dist="38100" dir="2700000" algn="tl">
                  <a:srgbClr val="000000"/>
                </a:outerShdw>
              </a:effectLst>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6441"/>
                                        </p:tgtEl>
                                        <p:attrNameLst>
                                          <p:attrName>style.visibility</p:attrName>
                                        </p:attrNameLst>
                                      </p:cBhvr>
                                      <p:to>
                                        <p:strVal val="visible"/>
                                      </p:to>
                                    </p:set>
                                    <p:animEffect transition="in" filter="fade">
                                      <p:cBhvr>
                                        <p:cTn id="7" dur="500"/>
                                        <p:tgtEl>
                                          <p:spTgt spid="1464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41" grpId="0" animBg="1"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13"/>
          <p:cNvSpPr>
            <a:spLocks noGrp="1" noChangeArrowheads="1"/>
          </p:cNvSpPr>
          <p:nvPr>
            <p:ph type="title"/>
          </p:nvPr>
        </p:nvSpPr>
        <p:spPr>
          <a:xfrm>
            <a:off x="457200" y="1600200"/>
            <a:ext cx="3352800" cy="1143000"/>
          </a:xfrm>
        </p:spPr>
        <p:txBody>
          <a:bodyPr/>
          <a:lstStyle/>
          <a:p>
            <a:pPr eaLnBrk="1" hangingPunct="1"/>
            <a:r>
              <a:rPr lang="en-US" altLang="en-US">
                <a:ea typeface="ＭＳ Ｐゴシック" pitchFamily="34" charset="-128"/>
              </a:rPr>
              <a:t>The Rampart</a:t>
            </a:r>
          </a:p>
        </p:txBody>
      </p:sp>
      <p:pic>
        <p:nvPicPr>
          <p:cNvPr id="110594" name="Picture 12" descr="Temple Chambers Above Ground"/>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645025" y="381000"/>
            <a:ext cx="4498975" cy="647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9508" name="Rectangle 4"/>
          <p:cNvSpPr>
            <a:spLocks noRot="1" noChangeArrowheads="1"/>
          </p:cNvSpPr>
          <p:nvPr/>
        </p:nvSpPr>
        <p:spPr bwMode="auto">
          <a:xfrm>
            <a:off x="152400" y="1081088"/>
            <a:ext cx="4191000" cy="2133600"/>
          </a:xfrm>
          <a:prstGeom prst="rect">
            <a:avLst/>
          </a:prstGeom>
          <a:gradFill rotWithShape="0">
            <a:gsLst>
              <a:gs pos="0">
                <a:srgbClr val="0000FF"/>
              </a:gs>
              <a:gs pos="100000">
                <a:srgbClr val="0000FF">
                  <a:gamma/>
                  <a:shade val="46275"/>
                  <a:invGamma/>
                </a:srgbClr>
              </a:gs>
            </a:gsLst>
            <a:path path="shape">
              <a:fillToRect l="50000" t="50000" r="50000" b="50000"/>
            </a:path>
          </a:gradFill>
          <a:ln w="57150">
            <a:solidFill>
              <a:schemeClr val="tx1"/>
            </a:solidFill>
            <a:miter lim="800000"/>
            <a:headEnd/>
            <a:tailEnd/>
          </a:ln>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3600" b="1">
                <a:solidFill>
                  <a:srgbClr val="FFFFFF"/>
                </a:solidFill>
                <a:effectLst>
                  <a:outerShdw blurRad="38100" dist="38100" dir="2700000" algn="tl">
                    <a:srgbClr val="000000"/>
                  </a:outerShdw>
                </a:effectLst>
              </a:rPr>
              <a:t>The Rampart vs. the Rest of Temple Mount</a:t>
            </a:r>
            <a:endParaRPr lang="en-US" altLang="en-US" sz="4400">
              <a:solidFill>
                <a:srgbClr val="FFFFFF"/>
              </a:solidFill>
            </a:endParaRPr>
          </a:p>
        </p:txBody>
      </p:sp>
      <p:sp>
        <p:nvSpPr>
          <p:cNvPr id="149509" name="Text Box 5"/>
          <p:cNvSpPr txBox="1">
            <a:spLocks noChangeArrowheads="1"/>
          </p:cNvSpPr>
          <p:nvPr/>
        </p:nvSpPr>
        <p:spPr bwMode="auto">
          <a:xfrm>
            <a:off x="0" y="3271838"/>
            <a:ext cx="4267200" cy="1815882"/>
          </a:xfrm>
          <a:prstGeom prst="rect">
            <a:avLst/>
          </a:prstGeom>
          <a:solidFill>
            <a:srgbClr val="000514"/>
          </a:solidFill>
          <a:ln w="9525">
            <a:noFill/>
            <a:miter lim="800000"/>
            <a:headEnd/>
            <a:tailEnd/>
          </a:ln>
          <a:effectLst/>
        </p:spPr>
        <p:txBody>
          <a:bodyPr anchor="ctr"/>
          <a:lstStyle>
            <a:defPPr>
              <a:defRPr lang="en-US"/>
            </a:defPPr>
            <a:lvl1pPr algn="ctr" eaLnBrk="1" hangingPunct="1">
              <a:defRPr sz="2800" b="1">
                <a:effectLst/>
                <a:cs typeface="Arial" pitchFamily="34"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en-US" altLang="ja-JP">
                <a:solidFill>
                  <a:srgbClr val="FFFFFF"/>
                </a:solidFill>
              </a:rPr>
              <a:t>"No Gentiles and none that have contracted uncleanness from a corpse may enter"</a:t>
            </a:r>
            <a:endParaRPr lang="en-US" altLang="en-US">
              <a:solidFill>
                <a:srgbClr val="FFFFFF"/>
              </a:solidFill>
            </a:endParaRPr>
          </a:p>
        </p:txBody>
      </p:sp>
      <p:sp>
        <p:nvSpPr>
          <p:cNvPr id="149510" name="Rectangle 6"/>
          <p:cNvSpPr>
            <a:spLocks noRot="1" noChangeArrowheads="1"/>
          </p:cNvSpPr>
          <p:nvPr/>
        </p:nvSpPr>
        <p:spPr bwMode="auto">
          <a:xfrm>
            <a:off x="0" y="228600"/>
            <a:ext cx="9144000" cy="7620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3200" b="1">
                <a:solidFill>
                  <a:srgbClr val="FFFFFF"/>
                </a:solidFill>
                <a:effectLst>
                  <a:outerShdw blurRad="38100" dist="38100" dir="2700000" algn="tl">
                    <a:srgbClr val="000000"/>
                  </a:outerShdw>
                </a:effectLst>
              </a:rPr>
              <a:t>Ten Jewish Levels of Holiness in the Land</a:t>
            </a:r>
            <a:endParaRPr lang="en-US" altLang="en-US" sz="3200">
              <a:solidFill>
                <a:srgbClr val="FFFFFF"/>
              </a:solidFill>
            </a:endParaRPr>
          </a:p>
        </p:txBody>
      </p:sp>
      <p:sp>
        <p:nvSpPr>
          <p:cNvPr id="110598" name="Text Box 9"/>
          <p:cNvSpPr txBox="1">
            <a:spLocks noChangeArrowheads="1"/>
          </p:cNvSpPr>
          <p:nvPr/>
        </p:nvSpPr>
        <p:spPr bwMode="auto">
          <a:xfrm>
            <a:off x="0" y="6216650"/>
            <a:ext cx="4495800" cy="584200"/>
          </a:xfrm>
          <a:prstGeom prst="rect">
            <a:avLst/>
          </a:prstGeom>
          <a:gradFill rotWithShape="0">
            <a:gsLst>
              <a:gs pos="0">
                <a:srgbClr val="0000FF"/>
              </a:gs>
              <a:gs pos="100000">
                <a:srgbClr val="000076"/>
              </a:gs>
            </a:gsLst>
            <a:path path="shape">
              <a:fillToRect l="50000" t="50000" r="50000" b="50000"/>
            </a:path>
          </a:gradFill>
          <a:ln w="38100">
            <a:solidFill>
              <a:schemeClr val="tx1"/>
            </a:solidFill>
            <a:miter lim="800000"/>
            <a:headEnd/>
            <a:tailEnd/>
          </a:ln>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ct val="50000"/>
              </a:spcBef>
            </a:pPr>
            <a:r>
              <a:rPr lang="en-US" altLang="en-US" sz="3200">
                <a:solidFill>
                  <a:srgbClr val="FFFFFF"/>
                </a:solidFill>
                <a:latin typeface="Arials" charset="0"/>
              </a:rPr>
              <a:t>6th Most Holy Place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9509"/>
                                        </p:tgtEl>
                                        <p:attrNameLst>
                                          <p:attrName>style.visibility</p:attrName>
                                        </p:attrNameLst>
                                      </p:cBhvr>
                                      <p:to>
                                        <p:strVal val="visible"/>
                                      </p:to>
                                    </p:set>
                                    <p:animEffect transition="in" filter="fade">
                                      <p:cBhvr>
                                        <p:cTn id="7" dur="500"/>
                                        <p:tgtEl>
                                          <p:spTgt spid="149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9" grpId="0" animBg="1"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7" descr="Model of the Temple Court"/>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914400" y="1447800"/>
            <a:ext cx="8153400" cy="5027613"/>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41" name="Rectangle 2"/>
          <p:cNvSpPr>
            <a:spLocks noGrp="1" noChangeArrowheads="1"/>
          </p:cNvSpPr>
          <p:nvPr>
            <p:ph type="title"/>
          </p:nvPr>
        </p:nvSpPr>
        <p:spPr>
          <a:xfrm>
            <a:off x="3635896" y="-459432"/>
            <a:ext cx="4953000" cy="350838"/>
          </a:xfrm>
        </p:spPr>
        <p:txBody>
          <a:bodyPr/>
          <a:lstStyle/>
          <a:p>
            <a:pPr eaLnBrk="1" hangingPunct="1"/>
            <a:r>
              <a:rPr lang="en-US" altLang="en-US">
                <a:solidFill>
                  <a:schemeClr val="bg1"/>
                </a:solidFill>
                <a:ea typeface="ＭＳ Ｐゴシック" pitchFamily="34" charset="-128"/>
              </a:rPr>
              <a:t>Court of Women</a:t>
            </a:r>
          </a:p>
        </p:txBody>
      </p:sp>
      <p:sp>
        <p:nvSpPr>
          <p:cNvPr id="150532" name="Rectangle 4"/>
          <p:cNvSpPr>
            <a:spLocks noRot="1" noChangeArrowheads="1"/>
          </p:cNvSpPr>
          <p:nvPr/>
        </p:nvSpPr>
        <p:spPr bwMode="auto">
          <a:xfrm>
            <a:off x="152400" y="1125538"/>
            <a:ext cx="4724400" cy="1008062"/>
          </a:xfrm>
          <a:prstGeom prst="rect">
            <a:avLst/>
          </a:prstGeom>
          <a:gradFill rotWithShape="0">
            <a:gsLst>
              <a:gs pos="0">
                <a:srgbClr val="0000FF"/>
              </a:gs>
              <a:gs pos="100000">
                <a:srgbClr val="0000FF">
                  <a:gamma/>
                  <a:shade val="46275"/>
                  <a:invGamma/>
                </a:srgbClr>
              </a:gs>
            </a:gsLst>
            <a:path path="shape">
              <a:fillToRect l="50000" t="50000" r="50000" b="50000"/>
            </a:path>
          </a:gradFill>
          <a:ln w="57150">
            <a:solidFill>
              <a:schemeClr val="tx1"/>
            </a:solidFill>
            <a:miter lim="800000"/>
            <a:headEnd/>
            <a:tailEnd/>
          </a:ln>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4000" b="1">
                <a:solidFill>
                  <a:srgbClr val="FFFFFF"/>
                </a:solidFill>
                <a:effectLst>
                  <a:outerShdw blurRad="38100" dist="38100" dir="2700000" algn="tl">
                    <a:srgbClr val="000000"/>
                  </a:outerShdw>
                </a:effectLst>
              </a:rPr>
              <a:t>Court of Women</a:t>
            </a:r>
          </a:p>
        </p:txBody>
      </p:sp>
      <p:sp>
        <p:nvSpPr>
          <p:cNvPr id="150533" name="Text Box 5"/>
          <p:cNvSpPr txBox="1">
            <a:spLocks noChangeArrowheads="1"/>
          </p:cNvSpPr>
          <p:nvPr/>
        </p:nvSpPr>
        <p:spPr bwMode="auto">
          <a:xfrm>
            <a:off x="0" y="2209800"/>
            <a:ext cx="3276600" cy="3108544"/>
          </a:xfrm>
          <a:prstGeom prst="rect">
            <a:avLst/>
          </a:prstGeom>
          <a:solidFill>
            <a:srgbClr val="000514"/>
          </a:solidFill>
          <a:ln w="9525">
            <a:noFill/>
            <a:miter lim="800000"/>
            <a:headEnd/>
            <a:tailEnd/>
          </a:ln>
          <a:effectLst/>
        </p:spPr>
        <p:txBody>
          <a:bodyPr anchor="ctr"/>
          <a:lstStyle>
            <a:defPPr>
              <a:defRPr lang="en-US"/>
            </a:defPPr>
            <a:lvl1pPr algn="ctr" eaLnBrk="1" hangingPunct="1">
              <a:defRPr sz="2800" b="1">
                <a:solidFill>
                  <a:srgbClr val="FFFFFF"/>
                </a:solidFill>
                <a:effectLst/>
                <a:cs typeface="Arial" pitchFamily="34"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en-US" altLang="en-US"/>
              <a:t>This closest place for women also excluded men who had immersed themselves the same day </a:t>
            </a:r>
          </a:p>
        </p:txBody>
      </p:sp>
      <p:sp>
        <p:nvSpPr>
          <p:cNvPr id="150534" name="Text Box 6"/>
          <p:cNvSpPr txBox="1">
            <a:spLocks noChangeArrowheads="1"/>
          </p:cNvSpPr>
          <p:nvPr/>
        </p:nvSpPr>
        <p:spPr bwMode="auto">
          <a:xfrm>
            <a:off x="0" y="6184900"/>
            <a:ext cx="4267200" cy="523875"/>
          </a:xfrm>
          <a:prstGeom prst="rect">
            <a:avLst/>
          </a:prstGeom>
          <a:gradFill rotWithShape="0">
            <a:gsLst>
              <a:gs pos="0">
                <a:srgbClr val="0000FF"/>
              </a:gs>
              <a:gs pos="100000">
                <a:srgbClr val="0000FF">
                  <a:gamma/>
                  <a:shade val="46275"/>
                  <a:invGamma/>
                </a:srgbClr>
              </a:gs>
            </a:gsLst>
            <a:path path="shape">
              <a:fillToRect l="50000" t="50000" r="50000" b="50000"/>
            </a:path>
          </a:gradFill>
          <a:ln w="38100">
            <a:solidFill>
              <a:schemeClr val="tx1"/>
            </a:solidFill>
            <a:miter lim="800000"/>
            <a:headEnd/>
            <a:tailEnd/>
          </a:ln>
          <a:effec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ct val="50000"/>
              </a:spcBef>
            </a:pPr>
            <a:r>
              <a:rPr lang="en-US" altLang="en-US" sz="2800" b="1">
                <a:solidFill>
                  <a:srgbClr val="FFFFFF"/>
                </a:solidFill>
                <a:effectLst>
                  <a:outerShdw blurRad="38100" dist="38100" dir="2700000" algn="tl">
                    <a:srgbClr val="000000"/>
                  </a:outerShdw>
                </a:effectLst>
                <a:cs typeface="Arial" pitchFamily="34" charset="0"/>
              </a:rPr>
              <a:t>5th Most Holy Place</a:t>
            </a:r>
          </a:p>
        </p:txBody>
      </p:sp>
      <p:sp>
        <p:nvSpPr>
          <p:cNvPr id="150536" name="Rectangle 8"/>
          <p:cNvSpPr>
            <a:spLocks noRot="1" noChangeArrowheads="1"/>
          </p:cNvSpPr>
          <p:nvPr/>
        </p:nvSpPr>
        <p:spPr bwMode="auto">
          <a:xfrm>
            <a:off x="0" y="228600"/>
            <a:ext cx="9144000" cy="7620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3200" b="1">
                <a:solidFill>
                  <a:srgbClr val="FFFFFF"/>
                </a:solidFill>
                <a:effectLst>
                  <a:outerShdw blurRad="38100" dist="38100" dir="2700000" algn="tl">
                    <a:srgbClr val="000000"/>
                  </a:outerShdw>
                </a:effectLst>
              </a:rPr>
              <a:t>Ten Jewish Levels of Holiness in the Land</a:t>
            </a:r>
            <a:endParaRPr lang="en-US" altLang="en-US" sz="4000">
              <a:solidFill>
                <a:srgbClr val="FFFFFF"/>
              </a:solidFill>
            </a:endParaRPr>
          </a:p>
        </p:txBody>
      </p:sp>
      <p:sp>
        <p:nvSpPr>
          <p:cNvPr id="150538" name="Text Box 10"/>
          <p:cNvSpPr txBox="1">
            <a:spLocks noChangeArrowheads="1"/>
          </p:cNvSpPr>
          <p:nvPr/>
        </p:nvSpPr>
        <p:spPr bwMode="auto">
          <a:xfrm>
            <a:off x="3347864" y="4893568"/>
            <a:ext cx="3384376" cy="523220"/>
          </a:xfrm>
          <a:prstGeom prst="rect">
            <a:avLst/>
          </a:prstGeom>
          <a:noFill/>
          <a:ln w="9525">
            <a:noFill/>
            <a:miter lim="800000"/>
            <a:headEnd/>
            <a:tailEnd/>
          </a:ln>
          <a:effectLst/>
        </p:spPr>
        <p:txBody>
          <a:bodyPr anchor="ctr"/>
          <a:lstStyle>
            <a:defPPr>
              <a:defRPr lang="en-US"/>
            </a:defPPr>
            <a:lvl1pPr algn="ctr" eaLnBrk="1" hangingPunct="1">
              <a:defRPr sz="2800" b="1">
                <a:solidFill>
                  <a:srgbClr val="FFFFFF"/>
                </a:solidFill>
                <a:effectLst>
                  <a:glow rad="228600">
                    <a:schemeClr val="tx1"/>
                  </a:glow>
                </a:effectLst>
                <a:cs typeface="Arial" pitchFamily="34"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en-US" altLang="en-US"/>
              <a:t>Israelites</a:t>
            </a:r>
          </a:p>
        </p:txBody>
      </p:sp>
      <p:sp>
        <p:nvSpPr>
          <p:cNvPr id="150539" name="Text Box 11"/>
          <p:cNvSpPr txBox="1">
            <a:spLocks noChangeArrowheads="1"/>
          </p:cNvSpPr>
          <p:nvPr/>
        </p:nvSpPr>
        <p:spPr bwMode="auto">
          <a:xfrm rot="4190545">
            <a:off x="5869844" y="3733334"/>
            <a:ext cx="2668588" cy="523220"/>
          </a:xfrm>
          <a:prstGeom prst="rect">
            <a:avLst/>
          </a:prstGeom>
          <a:noFill/>
          <a:ln w="9525">
            <a:noFill/>
            <a:miter lim="800000"/>
            <a:headEnd/>
            <a:tailEnd/>
          </a:ln>
          <a:effectLst/>
        </p:spPr>
        <p:txBody>
          <a:bodyPr anchor="ctr"/>
          <a:lstStyle>
            <a:defPPr>
              <a:defRPr lang="en-US"/>
            </a:defPPr>
            <a:lvl1pPr algn="ctr" eaLnBrk="1" hangingPunct="1">
              <a:defRPr sz="2800" b="1">
                <a:solidFill>
                  <a:srgbClr val="FFFFFF"/>
                </a:solidFill>
                <a:effectLst>
                  <a:glow rad="228600">
                    <a:schemeClr val="tx1"/>
                  </a:glow>
                </a:effectLst>
                <a:cs typeface="Arial" pitchFamily="34"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en-US" altLang="en-US"/>
              <a:t>Israelites</a:t>
            </a:r>
          </a:p>
        </p:txBody>
      </p:sp>
      <p:sp>
        <p:nvSpPr>
          <p:cNvPr id="150540" name="Text Box 12"/>
          <p:cNvSpPr txBox="1">
            <a:spLocks noChangeArrowheads="1"/>
          </p:cNvSpPr>
          <p:nvPr/>
        </p:nvSpPr>
        <p:spPr bwMode="auto">
          <a:xfrm rot="4130650">
            <a:off x="5562316" y="3673009"/>
            <a:ext cx="4535488" cy="523220"/>
          </a:xfrm>
          <a:prstGeom prst="rect">
            <a:avLst/>
          </a:prstGeom>
          <a:noFill/>
          <a:ln w="9525">
            <a:noFill/>
            <a:miter lim="800000"/>
            <a:headEnd/>
            <a:tailEnd/>
          </a:ln>
          <a:effectLst/>
        </p:spPr>
        <p:txBody>
          <a:bodyPr anchor="ctr"/>
          <a:lstStyle>
            <a:defPPr>
              <a:defRPr lang="en-US"/>
            </a:defPPr>
            <a:lvl1pPr algn="ctr" eaLnBrk="1" hangingPunct="1">
              <a:defRPr sz="2800" b="1">
                <a:solidFill>
                  <a:srgbClr val="FFFFFF"/>
                </a:solidFill>
                <a:effectLst>
                  <a:glow rad="228600">
                    <a:schemeClr val="tx1"/>
                  </a:glow>
                </a:effectLst>
                <a:cs typeface="Arial" pitchFamily="34"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en-US" altLang="en-US"/>
              <a:t>Women?/Gentiles</a:t>
            </a:r>
          </a:p>
        </p:txBody>
      </p:sp>
      <p:sp>
        <p:nvSpPr>
          <p:cNvPr id="150541" name="Text Box 13"/>
          <p:cNvSpPr txBox="1">
            <a:spLocks noChangeArrowheads="1"/>
          </p:cNvSpPr>
          <p:nvPr/>
        </p:nvSpPr>
        <p:spPr bwMode="auto">
          <a:xfrm>
            <a:off x="3275856" y="2996952"/>
            <a:ext cx="3528392" cy="523220"/>
          </a:xfrm>
          <a:prstGeom prst="rect">
            <a:avLst/>
          </a:prstGeom>
          <a:noFill/>
          <a:ln w="9525">
            <a:noFill/>
            <a:miter lim="800000"/>
            <a:headEnd/>
            <a:tailEnd/>
          </a:ln>
          <a:effectLst/>
        </p:spPr>
        <p:txBody>
          <a:bodyPr anchor="ctr"/>
          <a:lstStyle>
            <a:defPPr>
              <a:defRPr lang="en-US"/>
            </a:defPPr>
            <a:lvl1pPr algn="ctr" eaLnBrk="1" hangingPunct="1">
              <a:defRPr sz="2800" b="1">
                <a:solidFill>
                  <a:srgbClr val="FFFFFF"/>
                </a:solidFill>
                <a:effectLst/>
                <a:cs typeface="Arial" pitchFamily="34"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en-US" altLang="en-US">
                <a:effectLst>
                  <a:glow rad="228600">
                    <a:schemeClr val="tx1"/>
                  </a:glow>
                </a:effectLst>
              </a:rPr>
              <a:t>Priests</a:t>
            </a:r>
          </a:p>
        </p:txBody>
      </p:sp>
      <p:sp>
        <p:nvSpPr>
          <p:cNvPr id="150542" name="Line 14"/>
          <p:cNvSpPr>
            <a:spLocks noChangeShapeType="1"/>
          </p:cNvSpPr>
          <p:nvPr/>
        </p:nvSpPr>
        <p:spPr bwMode="auto">
          <a:xfrm>
            <a:off x="6660232" y="1652736"/>
            <a:ext cx="1752600" cy="4800600"/>
          </a:xfrm>
          <a:prstGeom prst="line">
            <a:avLst/>
          </a:prstGeom>
          <a:noFill/>
          <a:ln w="38100">
            <a:solidFill>
              <a:schemeClr val="tx1"/>
            </a:solidFill>
            <a:round/>
            <a:headEnd/>
            <a:tailEnd/>
          </a:ln>
          <a:effectLst>
            <a:outerShdw blurRad="63500" dist="38099" dir="2700000" algn="ctr" rotWithShape="0">
              <a:schemeClr val="bg2">
                <a:alpha val="50000"/>
              </a:schemeClr>
            </a:outerShdw>
          </a:effectLst>
        </p:spPr>
        <p:txBody>
          <a:bodyPr anchor="ctr">
            <a:spAutoFit/>
          </a:bodyPr>
          <a:lstStyle/>
          <a:p>
            <a:pPr fontAlgn="t">
              <a:spcBef>
                <a:spcPct val="50000"/>
              </a:spcBef>
              <a:defRPr/>
            </a:pPr>
            <a:endParaRPr lang="en-US" sz="3600">
              <a:solidFill>
                <a:srgbClr val="000000"/>
              </a:solidFill>
              <a:effectLst>
                <a:outerShdw blurRad="38100" dist="38100" dir="2700000" algn="tl">
                  <a:srgbClr val="000000">
                    <a:alpha val="43137"/>
                  </a:srgbClr>
                </a:outerShdw>
              </a:effectLst>
              <a:latin typeface="Garamond" pitchFamily="-111"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0533"/>
                                        </p:tgtEl>
                                        <p:attrNameLst>
                                          <p:attrName>style.visibility</p:attrName>
                                        </p:attrNameLst>
                                      </p:cBhvr>
                                      <p:to>
                                        <p:strVal val="visible"/>
                                      </p:to>
                                    </p:set>
                                    <p:animEffect transition="in" filter="fade">
                                      <p:cBhvr>
                                        <p:cTn id="7" dur="500"/>
                                        <p:tgtEl>
                                          <p:spTgt spid="1505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0540"/>
                                        </p:tgtEl>
                                        <p:attrNameLst>
                                          <p:attrName>style.visibility</p:attrName>
                                        </p:attrNameLst>
                                      </p:cBhvr>
                                      <p:to>
                                        <p:strVal val="visible"/>
                                      </p:to>
                                    </p:set>
                                    <p:animEffect transition="in" filter="fade">
                                      <p:cBhvr>
                                        <p:cTn id="12" dur="500"/>
                                        <p:tgtEl>
                                          <p:spTgt spid="15054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50542"/>
                                        </p:tgtEl>
                                        <p:attrNameLst>
                                          <p:attrName>style.visibility</p:attrName>
                                        </p:attrNameLst>
                                      </p:cBhvr>
                                      <p:to>
                                        <p:strVal val="visible"/>
                                      </p:to>
                                    </p:set>
                                    <p:animEffect transition="in" filter="fade">
                                      <p:cBhvr>
                                        <p:cTn id="17" dur="500"/>
                                        <p:tgtEl>
                                          <p:spTgt spid="15054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0539"/>
                                        </p:tgtEl>
                                        <p:attrNameLst>
                                          <p:attrName>style.visibility</p:attrName>
                                        </p:attrNameLst>
                                      </p:cBhvr>
                                      <p:to>
                                        <p:strVal val="visible"/>
                                      </p:to>
                                    </p:set>
                                    <p:animEffect transition="in" filter="fade">
                                      <p:cBhvr>
                                        <p:cTn id="22" dur="500"/>
                                        <p:tgtEl>
                                          <p:spTgt spid="15053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0538"/>
                                        </p:tgtEl>
                                        <p:attrNameLst>
                                          <p:attrName>style.visibility</p:attrName>
                                        </p:attrNameLst>
                                      </p:cBhvr>
                                      <p:to>
                                        <p:strVal val="visible"/>
                                      </p:to>
                                    </p:set>
                                    <p:animEffect transition="in" filter="fade">
                                      <p:cBhvr>
                                        <p:cTn id="27" dur="500"/>
                                        <p:tgtEl>
                                          <p:spTgt spid="15053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0541"/>
                                        </p:tgtEl>
                                        <p:attrNameLst>
                                          <p:attrName>style.visibility</p:attrName>
                                        </p:attrNameLst>
                                      </p:cBhvr>
                                      <p:to>
                                        <p:strVal val="visible"/>
                                      </p:to>
                                    </p:set>
                                    <p:animEffect transition="in" filter="fade">
                                      <p:cBhvr>
                                        <p:cTn id="32" dur="500"/>
                                        <p:tgtEl>
                                          <p:spTgt spid="1505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3" grpId="0" animBg="1" autoUpdateAnimBg="0"/>
      <p:bldP spid="150538" grpId="0" autoUpdateAnimBg="0"/>
      <p:bldP spid="150539" grpId="0" autoUpdateAnimBg="0"/>
      <p:bldP spid="150540" grpId="0" autoUpdateAnimBg="0"/>
      <p:bldP spid="150541"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Grp="1" noChangeArrowheads="1"/>
          </p:cNvSpPr>
          <p:nvPr>
            <p:ph type="title"/>
          </p:nvPr>
        </p:nvSpPr>
        <p:spPr>
          <a:xfrm>
            <a:off x="3810000" y="1828800"/>
            <a:ext cx="4953000" cy="350838"/>
          </a:xfrm>
        </p:spPr>
        <p:txBody>
          <a:bodyPr/>
          <a:lstStyle/>
          <a:p>
            <a:pPr eaLnBrk="1" hangingPunct="1"/>
            <a:r>
              <a:rPr lang="en-US" altLang="en-US">
                <a:solidFill>
                  <a:schemeClr val="bg1"/>
                </a:solidFill>
                <a:ea typeface="ＭＳ Ｐゴシック" pitchFamily="34" charset="-128"/>
              </a:rPr>
              <a:t>Court of Israelites</a:t>
            </a:r>
          </a:p>
        </p:txBody>
      </p:sp>
      <p:pic>
        <p:nvPicPr>
          <p:cNvPr id="114690" name="Picture 3" descr="Court Of Women"/>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762000" y="1371600"/>
            <a:ext cx="8382000" cy="5116513"/>
          </a:xfrm>
        </p:spPr>
      </p:pic>
      <p:sp>
        <p:nvSpPr>
          <p:cNvPr id="167940" name="Rectangle 4"/>
          <p:cNvSpPr>
            <a:spLocks noRot="1" noChangeArrowheads="1"/>
          </p:cNvSpPr>
          <p:nvPr/>
        </p:nvSpPr>
        <p:spPr bwMode="auto">
          <a:xfrm>
            <a:off x="152400" y="1219200"/>
            <a:ext cx="4724400" cy="914400"/>
          </a:xfrm>
          <a:prstGeom prst="rect">
            <a:avLst/>
          </a:prstGeom>
          <a:gradFill rotWithShape="0">
            <a:gsLst>
              <a:gs pos="0">
                <a:srgbClr val="0000FF"/>
              </a:gs>
              <a:gs pos="100000">
                <a:srgbClr val="0000FF">
                  <a:gamma/>
                  <a:shade val="46275"/>
                  <a:invGamma/>
                </a:srgbClr>
              </a:gs>
            </a:gsLst>
            <a:path path="shape">
              <a:fillToRect l="50000" t="50000" r="50000" b="50000"/>
            </a:path>
          </a:gradFill>
          <a:ln w="57150">
            <a:solidFill>
              <a:schemeClr val="tx1"/>
            </a:solidFill>
            <a:miter lim="800000"/>
            <a:headEnd/>
            <a:tailEnd/>
          </a:ln>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4000" b="1">
                <a:solidFill>
                  <a:srgbClr val="FFFFFF"/>
                </a:solidFill>
                <a:effectLst>
                  <a:outerShdw blurRad="38100" dist="38100" dir="2700000" algn="tl">
                    <a:srgbClr val="000000"/>
                  </a:outerShdw>
                </a:effectLst>
              </a:rPr>
              <a:t>Court of Israelites</a:t>
            </a:r>
          </a:p>
        </p:txBody>
      </p:sp>
      <p:sp>
        <p:nvSpPr>
          <p:cNvPr id="167941" name="Text Box 5"/>
          <p:cNvSpPr txBox="1">
            <a:spLocks noChangeArrowheads="1"/>
          </p:cNvSpPr>
          <p:nvPr/>
        </p:nvSpPr>
        <p:spPr bwMode="auto">
          <a:xfrm>
            <a:off x="0" y="2362200"/>
            <a:ext cx="3492500" cy="2677656"/>
          </a:xfrm>
          <a:prstGeom prst="rect">
            <a:avLst/>
          </a:prstGeom>
          <a:solidFill>
            <a:srgbClr val="000514"/>
          </a:solidFill>
          <a:ln w="9525">
            <a:noFill/>
            <a:miter lim="800000"/>
            <a:headEnd/>
            <a:tailEnd/>
          </a:ln>
          <a:effectLst/>
        </p:spPr>
        <p:txBody>
          <a:bodyPr anchor="ctr"/>
          <a:lstStyle>
            <a:defPPr>
              <a:defRPr lang="en-US"/>
            </a:defPPr>
            <a:lvl1pPr algn="ctr" eaLnBrk="1" hangingPunct="1">
              <a:defRPr sz="2800" b="1">
                <a:solidFill>
                  <a:srgbClr val="FFFFFF"/>
                </a:solidFill>
                <a:effectLst/>
                <a:cs typeface="Arial" pitchFamily="34"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en-US" altLang="en-US"/>
              <a:t>Only men whose atonement was complete could enter (otherwise they needed a sin offering)</a:t>
            </a:r>
          </a:p>
        </p:txBody>
      </p:sp>
      <p:sp>
        <p:nvSpPr>
          <p:cNvPr id="167942" name="Text Box 6"/>
          <p:cNvSpPr txBox="1">
            <a:spLocks noChangeArrowheads="1"/>
          </p:cNvSpPr>
          <p:nvPr/>
        </p:nvSpPr>
        <p:spPr bwMode="auto">
          <a:xfrm>
            <a:off x="0" y="6184900"/>
            <a:ext cx="4267200" cy="523875"/>
          </a:xfrm>
          <a:prstGeom prst="rect">
            <a:avLst/>
          </a:prstGeom>
          <a:gradFill rotWithShape="0">
            <a:gsLst>
              <a:gs pos="0">
                <a:srgbClr val="0000FF"/>
              </a:gs>
              <a:gs pos="100000">
                <a:srgbClr val="0000FF">
                  <a:gamma/>
                  <a:shade val="46275"/>
                  <a:invGamma/>
                </a:srgbClr>
              </a:gs>
            </a:gsLst>
            <a:path path="shape">
              <a:fillToRect l="50000" t="50000" r="50000" b="50000"/>
            </a:path>
          </a:gradFill>
          <a:ln w="38100">
            <a:solidFill>
              <a:schemeClr val="tx1"/>
            </a:solidFill>
            <a:miter lim="800000"/>
            <a:headEnd/>
            <a:tailEnd/>
          </a:ln>
          <a:effec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ct val="50000"/>
              </a:spcBef>
            </a:pPr>
            <a:r>
              <a:rPr lang="en-US" altLang="en-US" sz="2800" b="1">
                <a:solidFill>
                  <a:srgbClr val="FFFFFF"/>
                </a:solidFill>
                <a:effectLst>
                  <a:outerShdw blurRad="38100" dist="38100" dir="2700000" algn="tl">
                    <a:srgbClr val="000000"/>
                  </a:outerShdw>
                </a:effectLst>
                <a:cs typeface="Arial" pitchFamily="34" charset="0"/>
              </a:rPr>
              <a:t>4th Most Holy Place</a:t>
            </a:r>
          </a:p>
        </p:txBody>
      </p:sp>
      <p:sp>
        <p:nvSpPr>
          <p:cNvPr id="167944" name="Rectangle 8"/>
          <p:cNvSpPr>
            <a:spLocks noRot="1" noChangeArrowheads="1"/>
          </p:cNvSpPr>
          <p:nvPr/>
        </p:nvSpPr>
        <p:spPr bwMode="auto">
          <a:xfrm>
            <a:off x="0" y="228600"/>
            <a:ext cx="9144000" cy="7620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3200" b="1">
                <a:solidFill>
                  <a:srgbClr val="FFFFFF"/>
                </a:solidFill>
                <a:effectLst>
                  <a:outerShdw blurRad="38100" dist="38100" dir="2700000" algn="tl">
                    <a:srgbClr val="000000"/>
                  </a:outerShdw>
                </a:effectLst>
              </a:rPr>
              <a:t>Ten Jewish Levels of Holiness in the Land</a:t>
            </a:r>
            <a:endParaRPr lang="en-US" altLang="en-US" sz="3600" b="1">
              <a:solidFill>
                <a:srgbClr val="FFFFFF"/>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7941"/>
                                        </p:tgtEl>
                                        <p:attrNameLst>
                                          <p:attrName>style.visibility</p:attrName>
                                        </p:attrNameLst>
                                      </p:cBhvr>
                                      <p:to>
                                        <p:strVal val="visible"/>
                                      </p:to>
                                    </p:set>
                                    <p:animEffect transition="in" filter="fade">
                                      <p:cBhvr>
                                        <p:cTn id="7" dur="500"/>
                                        <p:tgtEl>
                                          <p:spTgt spid="1679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1" grpId="0"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8"/>
          <p:cNvSpPr>
            <a:spLocks noChangeArrowheads="1"/>
          </p:cNvSpPr>
          <p:nvPr/>
        </p:nvSpPr>
        <p:spPr bwMode="auto">
          <a:xfrm>
            <a:off x="0" y="0"/>
            <a:ext cx="7924800" cy="6858000"/>
          </a:xfrm>
          <a:prstGeom prst="rect">
            <a:avLst/>
          </a:prstGeom>
          <a:solidFill>
            <a:schemeClr val="bg2"/>
          </a:solidFill>
          <a:ln w="9525">
            <a:solidFill>
              <a:schemeClr val="tx1"/>
            </a:solidFill>
            <a:round/>
            <a:headEnd/>
            <a:tailEnd/>
          </a:ln>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20482" name="Rectangle 2"/>
          <p:cNvSpPr>
            <a:spLocks noGrp="1" noChangeArrowheads="1"/>
          </p:cNvSpPr>
          <p:nvPr>
            <p:ph type="title"/>
          </p:nvPr>
        </p:nvSpPr>
        <p:spPr>
          <a:effectLst>
            <a:outerShdw blurRad="63500" dist="107763" dir="18900000" algn="ctr" rotWithShape="0">
              <a:schemeClr val="bg2">
                <a:alpha val="50000"/>
              </a:schemeClr>
            </a:outerShdw>
          </a:effectLst>
        </p:spPr>
        <p:txBody>
          <a:bodyPr/>
          <a:lstStyle/>
          <a:p>
            <a:pPr eaLnBrk="1" hangingPunct="1"/>
            <a:r>
              <a:rPr lang="en-US" altLang="en-US" sz="3600" b="1">
                <a:effectLst>
                  <a:outerShdw blurRad="38100" dist="38100" dir="2700000" algn="tl">
                    <a:srgbClr val="000000"/>
                  </a:outerShdw>
                </a:effectLst>
                <a:ea typeface="ＭＳ Ｐゴシック" pitchFamily="34" charset="-128"/>
              </a:rPr>
              <a:t>Rationale: </a:t>
            </a:r>
            <a:br>
              <a:rPr lang="en-US" altLang="en-US" sz="3600" b="1">
                <a:effectLst>
                  <a:outerShdw blurRad="38100" dist="38100" dir="2700000" algn="tl">
                    <a:srgbClr val="000000"/>
                  </a:outerShdw>
                </a:effectLst>
                <a:ea typeface="ＭＳ Ｐゴシック" pitchFamily="34" charset="-128"/>
              </a:rPr>
            </a:br>
            <a:r>
              <a:rPr lang="en-US" altLang="en-US" sz="3600" b="1">
                <a:effectLst>
                  <a:outerShdw blurRad="38100" dist="38100" dir="2700000" algn="tl">
                    <a:srgbClr val="000000"/>
                  </a:outerShdw>
                </a:effectLst>
                <a:ea typeface="ＭＳ Ｐゴシック" pitchFamily="34" charset="-128"/>
              </a:rPr>
              <a:t>Why Study ANE Peoples?</a:t>
            </a:r>
          </a:p>
        </p:txBody>
      </p:sp>
      <p:sp>
        <p:nvSpPr>
          <p:cNvPr id="20483" name="Rectangle 3"/>
          <p:cNvSpPr>
            <a:spLocks noGrp="1" noChangeArrowheads="1"/>
          </p:cNvSpPr>
          <p:nvPr>
            <p:ph type="body" idx="1"/>
          </p:nvPr>
        </p:nvSpPr>
        <p:spPr>
          <a:xfrm>
            <a:off x="263525" y="1598613"/>
            <a:ext cx="7585075" cy="534987"/>
          </a:xfrm>
          <a:effectLst>
            <a:outerShdw blurRad="50800" dist="38100" dir="2700000" rotWithShape="0">
              <a:srgbClr val="000000">
                <a:alpha val="42999"/>
              </a:srgbClr>
            </a:outerShdw>
          </a:effectLst>
        </p:spPr>
        <p:txBody>
          <a:bodyPr/>
          <a:lstStyle/>
          <a:p>
            <a:pPr eaLnBrk="1" hangingPunct="1">
              <a:lnSpc>
                <a:spcPct val="90000"/>
              </a:lnSpc>
            </a:pPr>
            <a:r>
              <a:rPr lang="en-US" altLang="en-US" b="1">
                <a:solidFill>
                  <a:schemeClr val="hlink"/>
                </a:solidFill>
                <a:effectLst>
                  <a:outerShdw blurRad="38100" dist="38100" dir="2700000" algn="tl">
                    <a:srgbClr val="000000"/>
                  </a:outerShdw>
                </a:effectLst>
                <a:ea typeface="ＭＳ Ｐゴシック" pitchFamily="34" charset="-128"/>
              </a:rPr>
              <a:t>Exegete OT Scripture</a:t>
            </a:r>
          </a:p>
        </p:txBody>
      </p:sp>
      <p:sp>
        <p:nvSpPr>
          <p:cNvPr id="40964" name="Text Box 4"/>
          <p:cNvSpPr txBox="1">
            <a:spLocks noChangeArrowheads="1"/>
          </p:cNvSpPr>
          <p:nvPr/>
        </p:nvSpPr>
        <p:spPr bwMode="auto">
          <a:xfrm>
            <a:off x="8620125" y="0"/>
            <a:ext cx="523875" cy="457200"/>
          </a:xfrm>
          <a:prstGeom prst="rect">
            <a:avLst/>
          </a:prstGeom>
          <a:solidFill>
            <a:srgbClr val="0000FF"/>
          </a:solidFill>
          <a:ln w="9525">
            <a:noFill/>
            <a:miter lim="800000"/>
            <a:headEnd/>
            <a:tailEnd/>
          </a:ln>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b="1">
                <a:solidFill>
                  <a:srgbClr val="FFFFFF"/>
                </a:solidFill>
                <a:effectLst>
                  <a:outerShdw blurRad="38100" dist="38100" dir="2700000" algn="tl">
                    <a:srgbClr val="000000"/>
                  </a:outerShdw>
                </a:effectLst>
              </a:rPr>
              <a:t>71</a:t>
            </a:r>
          </a:p>
        </p:txBody>
      </p:sp>
      <p:sp>
        <p:nvSpPr>
          <p:cNvPr id="5" name="Rectangle 3"/>
          <p:cNvSpPr txBox="1">
            <a:spLocks noChangeArrowheads="1"/>
          </p:cNvSpPr>
          <p:nvPr/>
        </p:nvSpPr>
        <p:spPr bwMode="auto">
          <a:xfrm>
            <a:off x="152400" y="2362200"/>
            <a:ext cx="7585075" cy="1066800"/>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lvl="1" eaLnBrk="1" hangingPunct="1">
              <a:lnSpc>
                <a:spcPct val="90000"/>
              </a:lnSpc>
              <a:spcBef>
                <a:spcPct val="20000"/>
              </a:spcBef>
              <a:buSzPct val="80000"/>
              <a:buFontTx/>
              <a:buBlip>
                <a:blip r:embed="rId3"/>
              </a:buBlip>
            </a:pPr>
            <a:r>
              <a:rPr lang="en-US" altLang="en-US" sz="2800" b="1">
                <a:solidFill>
                  <a:schemeClr val="hlink"/>
                </a:solidFill>
                <a:effectLst>
                  <a:outerShdw blurRad="38100" dist="38100" dir="2700000" algn="tl">
                    <a:srgbClr val="000000"/>
                  </a:outerShdw>
                </a:effectLst>
              </a:rPr>
              <a:t>Genesis 12:1-3—Why did Abraham leave Ur with his entire family?</a:t>
            </a:r>
          </a:p>
        </p:txBody>
      </p:sp>
      <p:sp>
        <p:nvSpPr>
          <p:cNvPr id="6" name="Rectangle 3"/>
          <p:cNvSpPr txBox="1">
            <a:spLocks noChangeArrowheads="1"/>
          </p:cNvSpPr>
          <p:nvPr/>
        </p:nvSpPr>
        <p:spPr bwMode="auto">
          <a:xfrm>
            <a:off x="152400" y="3581400"/>
            <a:ext cx="7585075" cy="1524000"/>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lvl="1" eaLnBrk="1" hangingPunct="1">
              <a:lnSpc>
                <a:spcPct val="90000"/>
              </a:lnSpc>
              <a:spcBef>
                <a:spcPct val="20000"/>
              </a:spcBef>
              <a:buSzPct val="80000"/>
              <a:buFontTx/>
              <a:buBlip>
                <a:blip r:embed="rId3"/>
              </a:buBlip>
            </a:pPr>
            <a:r>
              <a:rPr lang="en-US" altLang="en-US" sz="2800" b="1">
                <a:solidFill>
                  <a:schemeClr val="hlink"/>
                </a:solidFill>
                <a:effectLst>
                  <a:outerShdw blurRad="38100" dist="38100" dir="2700000" algn="tl">
                    <a:srgbClr val="000000"/>
                  </a:outerShdw>
                </a:effectLst>
              </a:rPr>
              <a:t>1 Samuel 13:19—Why did the Israelites go to the Philistine camp to sharpen their weapons to use against them?</a:t>
            </a:r>
          </a:p>
        </p:txBody>
      </p:sp>
      <p:sp>
        <p:nvSpPr>
          <p:cNvPr id="7" name="Rectangle 3"/>
          <p:cNvSpPr txBox="1">
            <a:spLocks noChangeArrowheads="1"/>
          </p:cNvSpPr>
          <p:nvPr/>
        </p:nvSpPr>
        <p:spPr bwMode="auto">
          <a:xfrm>
            <a:off x="152400" y="5257800"/>
            <a:ext cx="7585075" cy="1600200"/>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lvl="1" eaLnBrk="1" hangingPunct="1">
              <a:lnSpc>
                <a:spcPct val="90000"/>
              </a:lnSpc>
              <a:spcBef>
                <a:spcPct val="20000"/>
              </a:spcBef>
              <a:buSzPct val="80000"/>
              <a:buFontTx/>
              <a:buBlip>
                <a:blip r:embed="rId3"/>
              </a:buBlip>
            </a:pPr>
            <a:r>
              <a:rPr lang="en-US" altLang="en-US" sz="2800" b="1">
                <a:solidFill>
                  <a:schemeClr val="hlink"/>
                </a:solidFill>
                <a:effectLst>
                  <a:outerShdw blurRad="38100" dist="38100" dir="2700000" algn="tl">
                    <a:srgbClr val="000000"/>
                  </a:outerShdw>
                </a:effectLst>
              </a:rPr>
              <a:t>Psalm 29:3—Why does the psalmist claim that the L</a:t>
            </a:r>
            <a:r>
              <a:rPr lang="en-US" altLang="en-US" b="1">
                <a:solidFill>
                  <a:schemeClr val="hlink"/>
                </a:solidFill>
                <a:effectLst>
                  <a:outerShdw blurRad="38100" dist="38100" dir="2700000" algn="tl">
                    <a:srgbClr val="000000"/>
                  </a:outerShdw>
                </a:effectLst>
              </a:rPr>
              <a:t>ORD</a:t>
            </a:r>
            <a:r>
              <a:rPr lang="en-US" altLang="en-US" sz="2800" b="1">
                <a:solidFill>
                  <a:schemeClr val="hlink"/>
                </a:solidFill>
                <a:effectLst>
                  <a:outerShdw blurRad="38100" dist="38100" dir="2700000" algn="tl">
                    <a:srgbClr val="000000"/>
                  </a:outerShdw>
                </a:effectLst>
              </a:rPr>
              <a:t> is </a:t>
            </a:r>
            <a:r>
              <a:rPr lang="en-US" altLang="ja-JP" sz="2800" b="1">
                <a:solidFill>
                  <a:schemeClr val="hlink"/>
                </a:solidFill>
                <a:effectLst>
                  <a:outerShdw blurRad="38100" dist="38100" dir="2700000" algn="tl">
                    <a:srgbClr val="000000"/>
                  </a:outerShdw>
                </a:effectLst>
              </a:rPr>
              <a:t>"</a:t>
            </a:r>
            <a:r>
              <a:rPr lang="en-US" altLang="en-US" sz="2800" b="1">
                <a:solidFill>
                  <a:schemeClr val="hlink"/>
                </a:solidFill>
                <a:effectLst>
                  <a:outerShdw blurRad="38100" dist="38100" dir="2700000" algn="tl">
                    <a:srgbClr val="000000"/>
                  </a:outerShdw>
                </a:effectLst>
              </a:rPr>
              <a:t>above the waters</a:t>
            </a:r>
            <a:r>
              <a:rPr lang="en-US" altLang="ja-JP" sz="2800" b="1">
                <a:solidFill>
                  <a:schemeClr val="hlink"/>
                </a:solidFill>
                <a:effectLst>
                  <a:outerShdw blurRad="38100" dist="38100" dir="2700000" algn="tl">
                    <a:srgbClr val="000000"/>
                  </a:outerShdw>
                </a:effectLst>
              </a:rPr>
              <a:t>"</a:t>
            </a:r>
            <a:r>
              <a:rPr lang="en-US" altLang="en-US" sz="2800" b="1">
                <a:solidFill>
                  <a:schemeClr val="hlink"/>
                </a:solidFill>
                <a:effectLst>
                  <a:outerShdw blurRad="38100" dist="38100" dir="2700000" algn="tl">
                    <a:srgbClr val="000000"/>
                  </a:outerShdw>
                </a:effectLst>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04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bldLvl="2" autoUpdateAnimBg="0"/>
      <p:bldP spid="5" grpId="0"/>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noChangeArrowheads="1"/>
          </p:cNvSpPr>
          <p:nvPr>
            <p:ph type="title"/>
          </p:nvPr>
        </p:nvSpPr>
        <p:spPr>
          <a:xfrm>
            <a:off x="3962400" y="304800"/>
            <a:ext cx="3276600" cy="6278563"/>
          </a:xfrm>
        </p:spPr>
        <p:txBody>
          <a:bodyPr/>
          <a:lstStyle/>
          <a:p>
            <a:pPr eaLnBrk="1" hangingPunct="1"/>
            <a:r>
              <a:rPr lang="en-US" altLang="en-US">
                <a:solidFill>
                  <a:schemeClr val="bg1"/>
                </a:solidFill>
                <a:ea typeface="ＭＳ Ｐゴシック" pitchFamily="34" charset="-128"/>
              </a:rPr>
              <a:t>The Inner Temple Court and the steps leading to the Nicanor Gate</a:t>
            </a:r>
          </a:p>
        </p:txBody>
      </p:sp>
      <p:pic>
        <p:nvPicPr>
          <p:cNvPr id="116738" name="Picture 3" descr="The inner Temple Court leading to the Nicanor Gate"/>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810000" y="304800"/>
            <a:ext cx="5126038" cy="624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1556" name="Rectangle 4"/>
          <p:cNvSpPr>
            <a:spLocks noRot="1" noChangeArrowheads="1"/>
          </p:cNvSpPr>
          <p:nvPr/>
        </p:nvSpPr>
        <p:spPr bwMode="auto">
          <a:xfrm>
            <a:off x="0" y="228600"/>
            <a:ext cx="9144000" cy="7620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3200" b="1">
                <a:solidFill>
                  <a:srgbClr val="FFFFFF"/>
                </a:solidFill>
                <a:effectLst>
                  <a:outerShdw blurRad="38100" dist="38100" dir="2700000" algn="tl">
                    <a:srgbClr val="000000"/>
                  </a:outerShdw>
                </a:effectLst>
              </a:rPr>
              <a:t>Ten Jewish Levels of Holiness in the Land</a:t>
            </a:r>
            <a:endParaRPr lang="en-US" altLang="en-US" sz="3600" b="1">
              <a:solidFill>
                <a:srgbClr val="FFFFFF"/>
              </a:solidFill>
              <a:effectLst>
                <a:outerShdw blurRad="38100" dist="38100" dir="2700000" algn="tl">
                  <a:srgbClr val="000000"/>
                </a:outerShdw>
              </a:effectLst>
            </a:endParaRPr>
          </a:p>
        </p:txBody>
      </p:sp>
      <p:sp>
        <p:nvSpPr>
          <p:cNvPr id="151557" name="Rectangle 5"/>
          <p:cNvSpPr>
            <a:spLocks noRot="1" noChangeArrowheads="1"/>
          </p:cNvSpPr>
          <p:nvPr/>
        </p:nvSpPr>
        <p:spPr bwMode="auto">
          <a:xfrm>
            <a:off x="152400" y="1049338"/>
            <a:ext cx="4724400" cy="1008062"/>
          </a:xfrm>
          <a:prstGeom prst="rect">
            <a:avLst/>
          </a:prstGeom>
          <a:gradFill rotWithShape="0">
            <a:gsLst>
              <a:gs pos="0">
                <a:srgbClr val="0000FF"/>
              </a:gs>
              <a:gs pos="100000">
                <a:srgbClr val="0000FF">
                  <a:gamma/>
                  <a:shade val="46275"/>
                  <a:invGamma/>
                </a:srgbClr>
              </a:gs>
            </a:gsLst>
            <a:path path="shape">
              <a:fillToRect l="50000" t="50000" r="50000" b="50000"/>
            </a:path>
          </a:gradFill>
          <a:ln w="57150">
            <a:solidFill>
              <a:schemeClr val="tx1"/>
            </a:solidFill>
            <a:miter lim="800000"/>
            <a:headEnd/>
            <a:tailEnd/>
          </a:ln>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4000" b="1">
                <a:solidFill>
                  <a:srgbClr val="FFFFFF"/>
                </a:solidFill>
                <a:effectLst>
                  <a:outerShdw blurRad="38100" dist="38100" dir="2700000" algn="tl">
                    <a:srgbClr val="000000"/>
                  </a:outerShdw>
                </a:effectLst>
              </a:rPr>
              <a:t>Court of Priests</a:t>
            </a:r>
          </a:p>
        </p:txBody>
      </p:sp>
      <p:sp>
        <p:nvSpPr>
          <p:cNvPr id="151558" name="Text Box 6"/>
          <p:cNvSpPr txBox="1">
            <a:spLocks noChangeArrowheads="1"/>
          </p:cNvSpPr>
          <p:nvPr/>
        </p:nvSpPr>
        <p:spPr bwMode="auto">
          <a:xfrm>
            <a:off x="76200" y="2514600"/>
            <a:ext cx="3632200" cy="2677656"/>
          </a:xfrm>
          <a:prstGeom prst="rect">
            <a:avLst/>
          </a:prstGeom>
          <a:solidFill>
            <a:srgbClr val="000514"/>
          </a:solidFill>
          <a:ln w="9525">
            <a:noFill/>
            <a:miter lim="800000"/>
            <a:headEnd/>
            <a:tailEnd/>
          </a:ln>
          <a:effectLst/>
        </p:spPr>
        <p:txBody>
          <a:bodyPr anchor="ctr"/>
          <a:lstStyle>
            <a:defPPr>
              <a:defRPr lang="en-US"/>
            </a:defPPr>
            <a:lvl1pPr algn="ctr" eaLnBrk="1" hangingPunct="1">
              <a:defRPr sz="2800" b="1">
                <a:solidFill>
                  <a:srgbClr val="FFFFFF"/>
                </a:solidFill>
                <a:effectLst/>
                <a:cs typeface="Arial" pitchFamily="34"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en-US" altLang="en-US"/>
              <a:t>Only for priests and men who </a:t>
            </a:r>
            <a:r>
              <a:rPr lang="en-US" altLang="ja-JP"/>
              <a:t>"must perform the laying on our hands, slaughtering, and waving"</a:t>
            </a:r>
            <a:endParaRPr lang="en-US" altLang="en-US"/>
          </a:p>
        </p:txBody>
      </p:sp>
      <p:sp>
        <p:nvSpPr>
          <p:cNvPr id="151559" name="Text Box 7"/>
          <p:cNvSpPr txBox="1">
            <a:spLocks noChangeArrowheads="1"/>
          </p:cNvSpPr>
          <p:nvPr/>
        </p:nvSpPr>
        <p:spPr bwMode="auto">
          <a:xfrm>
            <a:off x="0" y="6184900"/>
            <a:ext cx="4038600" cy="523875"/>
          </a:xfrm>
          <a:prstGeom prst="rect">
            <a:avLst/>
          </a:prstGeom>
          <a:gradFill rotWithShape="0">
            <a:gsLst>
              <a:gs pos="0">
                <a:srgbClr val="0000FF"/>
              </a:gs>
              <a:gs pos="100000">
                <a:srgbClr val="0000FF">
                  <a:gamma/>
                  <a:shade val="46275"/>
                  <a:invGamma/>
                </a:srgbClr>
              </a:gs>
            </a:gsLst>
            <a:path path="shape">
              <a:fillToRect l="50000" t="50000" r="50000" b="50000"/>
            </a:path>
          </a:gradFill>
          <a:ln w="38100">
            <a:solidFill>
              <a:schemeClr val="tx1"/>
            </a:solidFill>
            <a:miter lim="800000"/>
            <a:headEnd/>
            <a:tailEnd/>
          </a:ln>
          <a:effec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ct val="50000"/>
              </a:spcBef>
            </a:pPr>
            <a:r>
              <a:rPr lang="en-US" altLang="en-US" sz="2800" b="1">
                <a:solidFill>
                  <a:srgbClr val="FFFFFF"/>
                </a:solidFill>
                <a:effectLst>
                  <a:outerShdw blurRad="38100" dist="38100" dir="2700000" algn="tl">
                    <a:srgbClr val="000000"/>
                  </a:outerShdw>
                </a:effectLst>
                <a:cs typeface="Arial" pitchFamily="34" charset="0"/>
              </a:rPr>
              <a:t>3rd Most Holy Place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1558"/>
                                        </p:tgtEl>
                                        <p:attrNameLst>
                                          <p:attrName>style.visibility</p:attrName>
                                        </p:attrNameLst>
                                      </p:cBhvr>
                                      <p:to>
                                        <p:strVal val="visible"/>
                                      </p:to>
                                    </p:set>
                                    <p:animEffect transition="in" filter="fade">
                                      <p:cBhvr>
                                        <p:cTn id="7" dur="500"/>
                                        <p:tgtEl>
                                          <p:spTgt spid="1515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8" grpId="0"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Grp="1" noChangeArrowheads="1"/>
          </p:cNvSpPr>
          <p:nvPr>
            <p:ph type="title"/>
          </p:nvPr>
        </p:nvSpPr>
        <p:spPr>
          <a:xfrm>
            <a:off x="1905000" y="2438400"/>
            <a:ext cx="5715000" cy="1219200"/>
          </a:xfrm>
        </p:spPr>
        <p:txBody>
          <a:bodyPr/>
          <a:lstStyle/>
          <a:p>
            <a:pPr eaLnBrk="1" hangingPunct="1"/>
            <a:r>
              <a:rPr lang="en-US" altLang="en-US" sz="4000">
                <a:solidFill>
                  <a:schemeClr val="bg1"/>
                </a:solidFill>
                <a:ea typeface="ＭＳ Ｐゴシック" pitchFamily="34" charset="-128"/>
              </a:rPr>
              <a:t>The Great Basin in the Court of the Priests.</a:t>
            </a:r>
          </a:p>
        </p:txBody>
      </p:sp>
      <p:pic>
        <p:nvPicPr>
          <p:cNvPr id="118786" name="Picture 3" descr="Great Basin"/>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85800" y="1339850"/>
            <a:ext cx="8458200" cy="5094288"/>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2580" name="Rectangle 4"/>
          <p:cNvSpPr>
            <a:spLocks noRot="1" noChangeArrowheads="1"/>
          </p:cNvSpPr>
          <p:nvPr/>
        </p:nvSpPr>
        <p:spPr bwMode="auto">
          <a:xfrm>
            <a:off x="0" y="228600"/>
            <a:ext cx="9144000" cy="7620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3200" b="1">
                <a:solidFill>
                  <a:srgbClr val="FFFFFF"/>
                </a:solidFill>
                <a:effectLst>
                  <a:outerShdw blurRad="38100" dist="38100" dir="2700000" algn="tl">
                    <a:srgbClr val="000000"/>
                  </a:outerShdw>
                </a:effectLst>
              </a:rPr>
              <a:t>Ten Jewish Levels of Holiness in the Land</a:t>
            </a:r>
            <a:endParaRPr lang="en-US" altLang="en-US" sz="3600" b="1">
              <a:solidFill>
                <a:srgbClr val="FFFFFF"/>
              </a:solidFill>
              <a:effectLst>
                <a:outerShdw blurRad="38100" dist="38100" dir="2700000" algn="tl">
                  <a:srgbClr val="000000"/>
                </a:outerShdw>
              </a:effectLst>
            </a:endParaRPr>
          </a:p>
        </p:txBody>
      </p:sp>
      <p:sp>
        <p:nvSpPr>
          <p:cNvPr id="152581" name="Rectangle 5"/>
          <p:cNvSpPr>
            <a:spLocks noRot="1" noChangeArrowheads="1"/>
          </p:cNvSpPr>
          <p:nvPr/>
        </p:nvSpPr>
        <p:spPr bwMode="auto">
          <a:xfrm>
            <a:off x="152400" y="1143000"/>
            <a:ext cx="4267200" cy="1371600"/>
          </a:xfrm>
          <a:prstGeom prst="rect">
            <a:avLst/>
          </a:prstGeom>
          <a:gradFill rotWithShape="0">
            <a:gsLst>
              <a:gs pos="0">
                <a:srgbClr val="0000FF"/>
              </a:gs>
              <a:gs pos="100000">
                <a:srgbClr val="0000FF">
                  <a:gamma/>
                  <a:shade val="46275"/>
                  <a:invGamma/>
                </a:srgbClr>
              </a:gs>
            </a:gsLst>
            <a:path path="shape">
              <a:fillToRect l="50000" t="50000" r="50000" b="50000"/>
            </a:path>
          </a:gradFill>
          <a:ln w="57150">
            <a:solidFill>
              <a:schemeClr val="tx1"/>
            </a:solidFill>
            <a:miter lim="800000"/>
            <a:headEnd/>
            <a:tailEnd/>
          </a:ln>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3600" b="1">
                <a:solidFill>
                  <a:srgbClr val="FFFFFF"/>
                </a:solidFill>
                <a:effectLst>
                  <a:outerShdw blurRad="38100" dist="38100" dir="2700000" algn="tl">
                    <a:srgbClr val="000000"/>
                  </a:outerShdw>
                </a:effectLst>
              </a:rPr>
              <a:t>Between </a:t>
            </a:r>
            <a:br>
              <a:rPr lang="en-US" altLang="en-US" sz="3600" b="1">
                <a:solidFill>
                  <a:srgbClr val="FFFFFF"/>
                </a:solidFill>
                <a:effectLst>
                  <a:outerShdw blurRad="38100" dist="38100" dir="2700000" algn="tl">
                    <a:srgbClr val="000000"/>
                  </a:outerShdw>
                </a:effectLst>
              </a:rPr>
            </a:br>
            <a:r>
              <a:rPr lang="en-US" altLang="en-US" sz="3600" b="1">
                <a:solidFill>
                  <a:srgbClr val="FFFFFF"/>
                </a:solidFill>
                <a:effectLst>
                  <a:outerShdw blurRad="38100" dist="38100" dir="2700000" algn="tl">
                    <a:srgbClr val="000000"/>
                  </a:outerShdw>
                </a:effectLst>
              </a:rPr>
              <a:t>Porch &amp; Altar</a:t>
            </a:r>
          </a:p>
        </p:txBody>
      </p:sp>
      <p:sp>
        <p:nvSpPr>
          <p:cNvPr id="152582" name="Text Box 6"/>
          <p:cNvSpPr txBox="1">
            <a:spLocks noChangeArrowheads="1"/>
          </p:cNvSpPr>
          <p:nvPr/>
        </p:nvSpPr>
        <p:spPr bwMode="auto">
          <a:xfrm>
            <a:off x="0" y="2971800"/>
            <a:ext cx="3810000" cy="2246769"/>
          </a:xfrm>
          <a:prstGeom prst="rect">
            <a:avLst/>
          </a:prstGeom>
          <a:solidFill>
            <a:srgbClr val="000514"/>
          </a:solidFill>
          <a:ln w="9525">
            <a:noFill/>
            <a:miter lim="800000"/>
            <a:headEnd/>
            <a:tailEnd/>
          </a:ln>
          <a:effectLst/>
        </p:spPr>
        <p:txBody>
          <a:bodyPr anchor="ctr"/>
          <a:lstStyle>
            <a:defPPr>
              <a:defRPr lang="en-US"/>
            </a:defPPr>
            <a:lvl1pPr algn="ctr" eaLnBrk="1" hangingPunct="1">
              <a:defRPr sz="2800" b="1">
                <a:solidFill>
                  <a:srgbClr val="FFFFFF"/>
                </a:solidFill>
                <a:effectLst/>
                <a:cs typeface="Arial" pitchFamily="34"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en-US" altLang="en-US"/>
              <a:t>Only priests without blemishes and hair tied could enter here to wash their hands and feet </a:t>
            </a:r>
          </a:p>
        </p:txBody>
      </p:sp>
      <p:sp>
        <p:nvSpPr>
          <p:cNvPr id="152583" name="Text Box 7"/>
          <p:cNvSpPr txBox="1">
            <a:spLocks noChangeArrowheads="1"/>
          </p:cNvSpPr>
          <p:nvPr/>
        </p:nvSpPr>
        <p:spPr bwMode="auto">
          <a:xfrm>
            <a:off x="0" y="6184900"/>
            <a:ext cx="4038600" cy="523875"/>
          </a:xfrm>
          <a:prstGeom prst="rect">
            <a:avLst/>
          </a:prstGeom>
          <a:gradFill rotWithShape="0">
            <a:gsLst>
              <a:gs pos="0">
                <a:srgbClr val="0000FF"/>
              </a:gs>
              <a:gs pos="100000">
                <a:srgbClr val="0000FF">
                  <a:gamma/>
                  <a:shade val="46275"/>
                  <a:invGamma/>
                </a:srgbClr>
              </a:gs>
            </a:gsLst>
            <a:path path="shape">
              <a:fillToRect l="50000" t="50000" r="50000" b="50000"/>
            </a:path>
          </a:gradFill>
          <a:ln w="38100">
            <a:solidFill>
              <a:schemeClr val="tx1"/>
            </a:solidFill>
            <a:miter lim="800000"/>
            <a:headEnd/>
            <a:tailEnd/>
          </a:ln>
          <a:effec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ct val="50000"/>
              </a:spcBef>
            </a:pPr>
            <a:r>
              <a:rPr lang="en-US" altLang="en-US" sz="2800" b="1">
                <a:solidFill>
                  <a:srgbClr val="FFFFFF"/>
                </a:solidFill>
                <a:effectLst>
                  <a:outerShdw blurRad="38100" dist="38100" dir="2700000" algn="tl">
                    <a:srgbClr val="000000"/>
                  </a:outerShdw>
                </a:effectLst>
                <a:cs typeface="Arial" pitchFamily="34" charset="0"/>
              </a:rPr>
              <a:t>2nd Most Holy Place</a:t>
            </a:r>
          </a:p>
        </p:txBody>
      </p:sp>
      <p:sp>
        <p:nvSpPr>
          <p:cNvPr id="152584" name="Text Box 8"/>
          <p:cNvSpPr txBox="1">
            <a:spLocks noChangeArrowheads="1"/>
          </p:cNvSpPr>
          <p:nvPr/>
        </p:nvSpPr>
        <p:spPr bwMode="auto">
          <a:xfrm>
            <a:off x="7740383" y="3059113"/>
            <a:ext cx="1202272" cy="523220"/>
          </a:xfrm>
          <a:prstGeom prst="rect">
            <a:avLst/>
          </a:prstGeom>
          <a:noFill/>
          <a:ln w="9525">
            <a:noFill/>
            <a:miter lim="800000"/>
            <a:headEnd/>
            <a:tailEnd/>
          </a:ln>
          <a:effectLst/>
        </p:spPr>
        <p:txBody>
          <a:bodyPr anchor="ctr"/>
          <a:lstStyle>
            <a:defPPr>
              <a:defRPr lang="en-US"/>
            </a:defPPr>
            <a:lvl1pPr algn="ctr" eaLnBrk="1" hangingPunct="1">
              <a:defRPr sz="2800" b="1">
                <a:solidFill>
                  <a:srgbClr val="FFFFFF"/>
                </a:solidFill>
                <a:effectLst>
                  <a:glow rad="228600">
                    <a:schemeClr val="tx1"/>
                  </a:glow>
                </a:effectLst>
                <a:cs typeface="Arial" pitchFamily="34"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en-US" altLang="en-US"/>
              <a:t>Porch</a:t>
            </a:r>
          </a:p>
        </p:txBody>
      </p:sp>
      <p:sp>
        <p:nvSpPr>
          <p:cNvPr id="152585" name="Text Box 9"/>
          <p:cNvSpPr txBox="1">
            <a:spLocks noChangeArrowheads="1"/>
          </p:cNvSpPr>
          <p:nvPr/>
        </p:nvSpPr>
        <p:spPr bwMode="auto">
          <a:xfrm>
            <a:off x="7777699" y="4724400"/>
            <a:ext cx="1005403" cy="523220"/>
          </a:xfrm>
          <a:prstGeom prst="rect">
            <a:avLst/>
          </a:prstGeom>
          <a:noFill/>
          <a:ln w="9525">
            <a:noFill/>
            <a:miter lim="800000"/>
            <a:headEnd/>
            <a:tailEnd/>
          </a:ln>
          <a:effectLst/>
        </p:spPr>
        <p:txBody>
          <a:bodyPr anchor="ctr"/>
          <a:lstStyle>
            <a:defPPr>
              <a:defRPr lang="en-US"/>
            </a:defPPr>
            <a:lvl1pPr algn="ctr" eaLnBrk="1" hangingPunct="1">
              <a:defRPr sz="2800" b="1">
                <a:solidFill>
                  <a:srgbClr val="FFFFFF"/>
                </a:solidFill>
                <a:effectLst>
                  <a:glow rad="228600">
                    <a:schemeClr val="tx1"/>
                  </a:glow>
                </a:effectLst>
                <a:cs typeface="Arial" pitchFamily="34" charset="0"/>
              </a:defRPr>
            </a:lvl1pPr>
            <a:lvl2pPr marL="742950" indent="-285750">
              <a:defRPr sz="2400"/>
            </a:lvl2pPr>
            <a:lvl3pPr marL="1143000" indent="-228600">
              <a:defRPr sz="2400"/>
            </a:lvl3pPr>
            <a:lvl4pPr marL="1600200" indent="-228600">
              <a:defRPr sz="2400"/>
            </a:lvl4pPr>
            <a:lvl5pPr marL="2057400" indent="-228600">
              <a:defRPr sz="2400"/>
            </a:lvl5pPr>
            <a:lvl6pPr marL="2514600" indent="-228600" eaLnBrk="0" fontAlgn="base" hangingPunct="0">
              <a:spcBef>
                <a:spcPct val="0"/>
              </a:spcBef>
              <a:spcAft>
                <a:spcPct val="0"/>
              </a:spcAft>
              <a:defRPr sz="2400"/>
            </a:lvl6pPr>
            <a:lvl7pPr marL="2971800" indent="-228600" eaLnBrk="0" fontAlgn="base" hangingPunct="0">
              <a:spcBef>
                <a:spcPct val="0"/>
              </a:spcBef>
              <a:spcAft>
                <a:spcPct val="0"/>
              </a:spcAft>
              <a:defRPr sz="2400"/>
            </a:lvl7pPr>
            <a:lvl8pPr marL="3429000" indent="-228600" eaLnBrk="0" fontAlgn="base" hangingPunct="0">
              <a:spcBef>
                <a:spcPct val="0"/>
              </a:spcBef>
              <a:spcAft>
                <a:spcPct val="0"/>
              </a:spcAft>
              <a:defRPr sz="2400"/>
            </a:lvl8pPr>
            <a:lvl9pPr marL="3886200" indent="-228600" eaLnBrk="0" fontAlgn="base" hangingPunct="0">
              <a:spcBef>
                <a:spcPct val="0"/>
              </a:spcBef>
              <a:spcAft>
                <a:spcPct val="0"/>
              </a:spcAft>
              <a:defRPr sz="2400"/>
            </a:lvl9pPr>
          </a:lstStyle>
          <a:p>
            <a:r>
              <a:rPr lang="en-US" altLang="en-US"/>
              <a:t>Altar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2582"/>
                                        </p:tgtEl>
                                        <p:attrNameLst>
                                          <p:attrName>style.visibility</p:attrName>
                                        </p:attrNameLst>
                                      </p:cBhvr>
                                      <p:to>
                                        <p:strVal val="visible"/>
                                      </p:to>
                                    </p:set>
                                    <p:animEffect transition="in" filter="fade">
                                      <p:cBhvr>
                                        <p:cTn id="7" dur="500"/>
                                        <p:tgtEl>
                                          <p:spTgt spid="1525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82" grpId="0" animBg="1"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ChangeArrowheads="1"/>
          </p:cNvSpPr>
          <p:nvPr>
            <p:ph type="title"/>
          </p:nvPr>
        </p:nvSpPr>
        <p:spPr>
          <a:xfrm>
            <a:off x="5257800" y="274638"/>
            <a:ext cx="3733800" cy="1401762"/>
          </a:xfrm>
        </p:spPr>
        <p:txBody>
          <a:bodyPr/>
          <a:lstStyle/>
          <a:p>
            <a:pPr eaLnBrk="1" hangingPunct="1"/>
            <a:r>
              <a:rPr lang="en-US" altLang="en-US" sz="3600" b="1">
                <a:solidFill>
                  <a:schemeClr val="bg1"/>
                </a:solidFill>
                <a:ea typeface="ＭＳ Ｐゴシック" pitchFamily="34" charset="-128"/>
              </a:rPr>
              <a:t>The Great Gates</a:t>
            </a:r>
          </a:p>
        </p:txBody>
      </p:sp>
      <p:pic>
        <p:nvPicPr>
          <p:cNvPr id="120834" name="Picture 3" descr="The Great Gate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04800" y="228600"/>
            <a:ext cx="4787900" cy="640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9988" name="Rectangle 4"/>
          <p:cNvSpPr>
            <a:spLocks noChangeArrowheads="1"/>
          </p:cNvSpPr>
          <p:nvPr/>
        </p:nvSpPr>
        <p:spPr bwMode="auto">
          <a:xfrm>
            <a:off x="5334000" y="2438400"/>
            <a:ext cx="3581400" cy="2677656"/>
          </a:xfrm>
          <a:prstGeom prst="rect">
            <a:avLst/>
          </a:prstGeom>
          <a:solidFill>
            <a:srgbClr val="000514"/>
          </a:solidFill>
          <a:ln w="9525">
            <a:noFill/>
            <a:miter lim="800000"/>
            <a:headEnd/>
            <a:tailEnd/>
          </a:ln>
          <a:effectLst/>
        </p:spPr>
        <p:txBody>
          <a:bodyPr anchor="ctr"/>
          <a:lstStyle/>
          <a:p>
            <a:pPr algn="ctr" eaLnBrk="1" hangingPunct="1"/>
            <a:r>
              <a:rPr lang="en-US" sz="2800" b="1">
                <a:solidFill>
                  <a:srgbClr val="FFFFFF"/>
                </a:solidFill>
                <a:cs typeface="Arial" pitchFamily="34" charset="0"/>
              </a:rPr>
              <a:t>These led to the temple sanctuary. Only priests with hands and feet washed could enter here.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Grp="1" noChangeArrowheads="1"/>
          </p:cNvSpPr>
          <p:nvPr>
            <p:ph type="title"/>
          </p:nvPr>
        </p:nvSpPr>
        <p:spPr>
          <a:xfrm>
            <a:off x="4724400" y="2438400"/>
            <a:ext cx="2819400" cy="1676400"/>
          </a:xfrm>
        </p:spPr>
        <p:txBody>
          <a:bodyPr/>
          <a:lstStyle/>
          <a:p>
            <a:pPr eaLnBrk="1" hangingPunct="1"/>
            <a:r>
              <a:rPr lang="en-US" altLang="en-US">
                <a:solidFill>
                  <a:schemeClr val="bg1"/>
                </a:solidFill>
                <a:ea typeface="ＭＳ Ｐゴシック" pitchFamily="34" charset="-128"/>
                <a:cs typeface="Arial" pitchFamily="34" charset="0"/>
              </a:rPr>
              <a:t>The Holy Place</a:t>
            </a:r>
          </a:p>
        </p:txBody>
      </p:sp>
      <p:pic>
        <p:nvPicPr>
          <p:cNvPr id="122882" name="Picture 3" descr="the holy place"/>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624388" y="228600"/>
            <a:ext cx="4556125" cy="632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883" name="Rectangle 4"/>
          <p:cNvSpPr>
            <a:spLocks noRot="1" noChangeArrowheads="1"/>
          </p:cNvSpPr>
          <p:nvPr/>
        </p:nvSpPr>
        <p:spPr bwMode="auto">
          <a:xfrm>
            <a:off x="0" y="228600"/>
            <a:ext cx="9144000" cy="762000"/>
          </a:xfrm>
          <a:prstGeom prst="rect">
            <a:avLst/>
          </a:prstGeom>
          <a:gradFill rotWithShape="0">
            <a:gsLst>
              <a:gs pos="0">
                <a:srgbClr val="0000FF"/>
              </a:gs>
              <a:gs pos="100000">
                <a:srgbClr val="000076"/>
              </a:gs>
            </a:gsLst>
            <a:path path="shape">
              <a:fillToRect l="50000" t="50000" r="50000" b="50000"/>
            </a:path>
          </a:gradFill>
          <a:ln w="9525">
            <a:solidFill>
              <a:schemeClr val="bg2"/>
            </a:solidFill>
            <a:miter lim="800000"/>
            <a:headEnd/>
            <a:tailEnd/>
          </a:ln>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3600">
                <a:solidFill>
                  <a:srgbClr val="FFFFFF"/>
                </a:solidFill>
                <a:cs typeface="Arial" pitchFamily="34" charset="0"/>
              </a:rPr>
              <a:t>Ten Jewish Levels of Holiness in the Land</a:t>
            </a:r>
            <a:endParaRPr lang="en-US" altLang="en-US" sz="4000">
              <a:solidFill>
                <a:srgbClr val="FFFFFF"/>
              </a:solidFill>
              <a:cs typeface="Arial" pitchFamily="34" charset="0"/>
            </a:endParaRPr>
          </a:p>
        </p:txBody>
      </p:sp>
      <p:sp>
        <p:nvSpPr>
          <p:cNvPr id="153605" name="Rectangle 5"/>
          <p:cNvSpPr>
            <a:spLocks noRot="1" noChangeArrowheads="1"/>
          </p:cNvSpPr>
          <p:nvPr/>
        </p:nvSpPr>
        <p:spPr bwMode="auto">
          <a:xfrm>
            <a:off x="0" y="228600"/>
            <a:ext cx="9144000" cy="7620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3200" b="1">
                <a:solidFill>
                  <a:srgbClr val="FFFFFF"/>
                </a:solidFill>
                <a:effectLst>
                  <a:outerShdw blurRad="38100" dist="38100" dir="2700000" algn="tl">
                    <a:srgbClr val="000000"/>
                  </a:outerShdw>
                </a:effectLst>
                <a:cs typeface="Arial" pitchFamily="34" charset="0"/>
              </a:rPr>
              <a:t>Ten Jewish Levels of Holiness in the Land</a:t>
            </a:r>
            <a:endParaRPr lang="en-US" altLang="en-US" sz="3600" b="1">
              <a:solidFill>
                <a:srgbClr val="FFFFFF"/>
              </a:solidFill>
              <a:effectLst>
                <a:outerShdw blurRad="38100" dist="38100" dir="2700000" algn="tl">
                  <a:srgbClr val="000000"/>
                </a:outerShdw>
              </a:effectLst>
              <a:cs typeface="Arial" pitchFamily="34" charset="0"/>
            </a:endParaRPr>
          </a:p>
        </p:txBody>
      </p:sp>
      <p:sp>
        <p:nvSpPr>
          <p:cNvPr id="153607" name="Text Box 7"/>
          <p:cNvSpPr txBox="1">
            <a:spLocks noChangeArrowheads="1"/>
          </p:cNvSpPr>
          <p:nvPr/>
        </p:nvSpPr>
        <p:spPr bwMode="auto">
          <a:xfrm>
            <a:off x="381000" y="2590800"/>
            <a:ext cx="3200400" cy="1815882"/>
          </a:xfrm>
          <a:prstGeom prst="rect">
            <a:avLst/>
          </a:prstGeom>
          <a:solidFill>
            <a:srgbClr val="000514"/>
          </a:solidFill>
          <a:ln w="9525">
            <a:noFill/>
            <a:miter lim="800000"/>
            <a:headEnd/>
            <a:tailEnd/>
          </a:ln>
          <a:effectLst/>
        </p:spPr>
        <p:txBody>
          <a:bodyPr anchor="ctr"/>
          <a:lstStyle>
            <a:defPPr>
              <a:defRPr lang="en-US"/>
            </a:defPPr>
            <a:lvl1pPr algn="ctr" eaLnBrk="1" hangingPunct="1">
              <a:defRPr sz="2800" b="1">
                <a:solidFill>
                  <a:srgbClr val="FFFFFF"/>
                </a:solidFill>
                <a:cs typeface="Arial" pitchFamily="34" charset="0"/>
              </a:defRPr>
            </a:lvl1pPr>
          </a:lstStyle>
          <a:p>
            <a:r>
              <a:rPr lang="en-US" altLang="en-US"/>
              <a:t>Only priests with hands and feet washed can enter here</a:t>
            </a:r>
          </a:p>
        </p:txBody>
      </p:sp>
      <p:sp>
        <p:nvSpPr>
          <p:cNvPr id="153608" name="Text Box 8"/>
          <p:cNvSpPr txBox="1">
            <a:spLocks noChangeArrowheads="1"/>
          </p:cNvSpPr>
          <p:nvPr/>
        </p:nvSpPr>
        <p:spPr bwMode="auto">
          <a:xfrm>
            <a:off x="0" y="6184900"/>
            <a:ext cx="4038600" cy="584200"/>
          </a:xfrm>
          <a:prstGeom prst="rect">
            <a:avLst/>
          </a:prstGeom>
          <a:gradFill rotWithShape="0">
            <a:gsLst>
              <a:gs pos="0">
                <a:srgbClr val="0000FF"/>
              </a:gs>
              <a:gs pos="100000">
                <a:srgbClr val="0000FF">
                  <a:gamma/>
                  <a:shade val="46275"/>
                  <a:invGamma/>
                </a:srgbClr>
              </a:gs>
            </a:gsLst>
            <a:path path="shape">
              <a:fillToRect l="50000" t="50000" r="50000" b="50000"/>
            </a:path>
          </a:gradFill>
          <a:ln w="38100">
            <a:solidFill>
              <a:schemeClr val="tx1"/>
            </a:solidFill>
            <a:miter lim="800000"/>
            <a:headEnd/>
            <a:tailEnd/>
          </a:ln>
          <a:effec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ct val="50000"/>
              </a:spcBef>
            </a:pPr>
            <a:r>
              <a:rPr lang="en-US" altLang="en-US" sz="3200" b="1">
                <a:solidFill>
                  <a:srgbClr val="FFFFFF"/>
                </a:solidFill>
                <a:effectLst>
                  <a:outerShdw blurRad="38100" dist="38100" dir="2700000" algn="tl">
                    <a:srgbClr val="000000"/>
                  </a:outerShdw>
                </a:effectLst>
                <a:cs typeface="Arial" pitchFamily="34" charset="0"/>
              </a:rPr>
              <a:t>Most Holy Place</a:t>
            </a:r>
          </a:p>
        </p:txBody>
      </p:sp>
      <p:sp>
        <p:nvSpPr>
          <p:cNvPr id="153606" name="Rectangle 6"/>
          <p:cNvSpPr>
            <a:spLocks noRot="1" noChangeArrowheads="1"/>
          </p:cNvSpPr>
          <p:nvPr/>
        </p:nvSpPr>
        <p:spPr bwMode="auto">
          <a:xfrm>
            <a:off x="152400" y="1049338"/>
            <a:ext cx="4724400" cy="855662"/>
          </a:xfrm>
          <a:prstGeom prst="rect">
            <a:avLst/>
          </a:prstGeom>
          <a:gradFill rotWithShape="0">
            <a:gsLst>
              <a:gs pos="0">
                <a:srgbClr val="0000FF"/>
              </a:gs>
              <a:gs pos="100000">
                <a:srgbClr val="0000FF">
                  <a:gamma/>
                  <a:shade val="46275"/>
                  <a:invGamma/>
                </a:srgbClr>
              </a:gs>
            </a:gsLst>
            <a:path path="shape">
              <a:fillToRect l="50000" t="50000" r="50000" b="50000"/>
            </a:path>
          </a:gradFill>
          <a:ln w="57150">
            <a:solidFill>
              <a:schemeClr val="tx1"/>
            </a:solidFill>
            <a:miter lim="800000"/>
            <a:headEnd/>
            <a:tailEnd/>
          </a:ln>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4000" b="1">
                <a:solidFill>
                  <a:srgbClr val="FFFFFF"/>
                </a:solidFill>
                <a:effectLst>
                  <a:outerShdw blurRad="38100" dist="38100" dir="2700000" algn="tl">
                    <a:srgbClr val="000000"/>
                  </a:outerShdw>
                </a:effectLst>
                <a:cs typeface="Arial" pitchFamily="34" charset="0"/>
              </a:rPr>
              <a:t>The Holy Place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3607"/>
                                        </p:tgtEl>
                                        <p:attrNameLst>
                                          <p:attrName>style.visibility</p:attrName>
                                        </p:attrNameLst>
                                      </p:cBhvr>
                                      <p:to>
                                        <p:strVal val="visible"/>
                                      </p:to>
                                    </p:set>
                                    <p:animEffect transition="in" filter="fade">
                                      <p:cBhvr>
                                        <p:cTn id="7" dur="500"/>
                                        <p:tgtEl>
                                          <p:spTgt spid="153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7" grpId="0" animBg="1"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Grp="1" noChangeArrowheads="1"/>
          </p:cNvSpPr>
          <p:nvPr>
            <p:ph type="title"/>
          </p:nvPr>
        </p:nvSpPr>
        <p:spPr>
          <a:xfrm>
            <a:off x="4724400" y="2438400"/>
            <a:ext cx="2819400" cy="1676400"/>
          </a:xfrm>
        </p:spPr>
        <p:txBody>
          <a:bodyPr/>
          <a:lstStyle/>
          <a:p>
            <a:pPr eaLnBrk="1" hangingPunct="1"/>
            <a:r>
              <a:rPr lang="en-US" altLang="en-US">
                <a:solidFill>
                  <a:schemeClr val="bg1"/>
                </a:solidFill>
                <a:ea typeface="ＭＳ Ｐゴシック" pitchFamily="34" charset="-128"/>
                <a:cs typeface="Arial" pitchFamily="34" charset="0"/>
              </a:rPr>
              <a:t>The Holy Place</a:t>
            </a:r>
          </a:p>
        </p:txBody>
      </p:sp>
      <p:pic>
        <p:nvPicPr>
          <p:cNvPr id="122882" name="Picture 3" descr="the holy place"/>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624388" y="228600"/>
            <a:ext cx="4556125" cy="632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883" name="Rectangle 4"/>
          <p:cNvSpPr>
            <a:spLocks noRot="1" noChangeArrowheads="1"/>
          </p:cNvSpPr>
          <p:nvPr/>
        </p:nvSpPr>
        <p:spPr bwMode="auto">
          <a:xfrm>
            <a:off x="0" y="228600"/>
            <a:ext cx="9144000" cy="762000"/>
          </a:xfrm>
          <a:prstGeom prst="rect">
            <a:avLst/>
          </a:prstGeom>
          <a:gradFill rotWithShape="0">
            <a:gsLst>
              <a:gs pos="0">
                <a:srgbClr val="0000FF"/>
              </a:gs>
              <a:gs pos="100000">
                <a:srgbClr val="000076"/>
              </a:gs>
            </a:gsLst>
            <a:path path="shape">
              <a:fillToRect l="50000" t="50000" r="50000" b="50000"/>
            </a:path>
          </a:gradFill>
          <a:ln w="9525">
            <a:solidFill>
              <a:schemeClr val="bg2"/>
            </a:solidFill>
            <a:miter lim="800000"/>
            <a:headEnd/>
            <a:tailEnd/>
          </a:ln>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3600">
                <a:solidFill>
                  <a:srgbClr val="FFFFFF"/>
                </a:solidFill>
                <a:cs typeface="Arial" pitchFamily="34" charset="0"/>
              </a:rPr>
              <a:t>Ten Jewish Levels of Holiness in the Land</a:t>
            </a:r>
            <a:endParaRPr lang="en-US" altLang="en-US" sz="4000">
              <a:solidFill>
                <a:srgbClr val="FFFFFF"/>
              </a:solidFill>
              <a:cs typeface="Arial" pitchFamily="34" charset="0"/>
            </a:endParaRPr>
          </a:p>
        </p:txBody>
      </p:sp>
      <p:sp>
        <p:nvSpPr>
          <p:cNvPr id="153605" name="Rectangle 5"/>
          <p:cNvSpPr>
            <a:spLocks noRot="1" noChangeArrowheads="1"/>
          </p:cNvSpPr>
          <p:nvPr/>
        </p:nvSpPr>
        <p:spPr bwMode="auto">
          <a:xfrm>
            <a:off x="0" y="228600"/>
            <a:ext cx="9144000" cy="7620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3200" b="1">
                <a:solidFill>
                  <a:srgbClr val="FFFFFF"/>
                </a:solidFill>
                <a:effectLst>
                  <a:outerShdw blurRad="38100" dist="38100" dir="2700000" algn="tl">
                    <a:srgbClr val="000000"/>
                  </a:outerShdw>
                </a:effectLst>
                <a:cs typeface="Arial" pitchFamily="34" charset="0"/>
              </a:rPr>
              <a:t>Ten Jewish Levels of Holiness in the Land</a:t>
            </a:r>
            <a:endParaRPr lang="en-US" altLang="en-US" sz="3600" b="1">
              <a:solidFill>
                <a:srgbClr val="FFFFFF"/>
              </a:solidFill>
              <a:effectLst>
                <a:outerShdw blurRad="38100" dist="38100" dir="2700000" algn="tl">
                  <a:srgbClr val="000000"/>
                </a:outerShdw>
              </a:effectLst>
              <a:cs typeface="Arial" pitchFamily="34" charset="0"/>
            </a:endParaRPr>
          </a:p>
        </p:txBody>
      </p:sp>
      <p:sp>
        <p:nvSpPr>
          <p:cNvPr id="153607" name="Text Box 7"/>
          <p:cNvSpPr txBox="1">
            <a:spLocks noChangeArrowheads="1"/>
          </p:cNvSpPr>
          <p:nvPr/>
        </p:nvSpPr>
        <p:spPr bwMode="auto">
          <a:xfrm>
            <a:off x="381000" y="2590800"/>
            <a:ext cx="3200400" cy="1815882"/>
          </a:xfrm>
          <a:prstGeom prst="rect">
            <a:avLst/>
          </a:prstGeom>
          <a:solidFill>
            <a:srgbClr val="000514"/>
          </a:solidFill>
          <a:ln w="9525">
            <a:noFill/>
            <a:miter lim="800000"/>
            <a:headEnd/>
            <a:tailEnd/>
          </a:ln>
          <a:effectLst/>
        </p:spPr>
        <p:txBody>
          <a:bodyPr anchor="ctr"/>
          <a:lstStyle>
            <a:defPPr>
              <a:defRPr lang="en-US"/>
            </a:defPPr>
            <a:lvl1pPr algn="ctr" eaLnBrk="1" hangingPunct="1">
              <a:defRPr sz="2800" b="1">
                <a:solidFill>
                  <a:srgbClr val="FFFFFF"/>
                </a:solidFill>
                <a:cs typeface="Arial" pitchFamily="34" charset="0"/>
              </a:defRPr>
            </a:lvl1pPr>
          </a:lstStyle>
          <a:p>
            <a:r>
              <a:rPr lang="en-US" altLang="en-US"/>
              <a:t>Only priests with hands and feet washed can enter here</a:t>
            </a:r>
          </a:p>
        </p:txBody>
      </p:sp>
      <p:pic>
        <p:nvPicPr>
          <p:cNvPr id="153609" name="Picture 9" descr="high priest with torah"/>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2000647"/>
            <a:ext cx="9144000" cy="4884737"/>
          </a:xfrm>
          <a:prstGeom prst="rect">
            <a:avLst/>
          </a:prstGeom>
          <a:solidFill>
            <a:srgbClr val="000514"/>
          </a:solidFill>
          <a:ln w="9525">
            <a:noFill/>
            <a:miter lim="800000"/>
            <a:headEnd/>
            <a:tailEnd/>
          </a:ln>
          <a:effectLst/>
        </p:spPr>
      </p:pic>
      <p:sp>
        <p:nvSpPr>
          <p:cNvPr id="153608" name="Text Box 8"/>
          <p:cNvSpPr txBox="1">
            <a:spLocks noChangeArrowheads="1"/>
          </p:cNvSpPr>
          <p:nvPr/>
        </p:nvSpPr>
        <p:spPr bwMode="auto">
          <a:xfrm>
            <a:off x="0" y="6184900"/>
            <a:ext cx="4038600" cy="584200"/>
          </a:xfrm>
          <a:prstGeom prst="rect">
            <a:avLst/>
          </a:prstGeom>
          <a:gradFill rotWithShape="0">
            <a:gsLst>
              <a:gs pos="0">
                <a:srgbClr val="0000FF"/>
              </a:gs>
              <a:gs pos="100000">
                <a:srgbClr val="0000FF">
                  <a:gamma/>
                  <a:shade val="46275"/>
                  <a:invGamma/>
                </a:srgbClr>
              </a:gs>
            </a:gsLst>
            <a:path path="shape">
              <a:fillToRect l="50000" t="50000" r="50000" b="50000"/>
            </a:path>
          </a:gradFill>
          <a:ln w="38100">
            <a:solidFill>
              <a:schemeClr val="tx1"/>
            </a:solidFill>
            <a:miter lim="800000"/>
            <a:headEnd/>
            <a:tailEnd/>
          </a:ln>
          <a:effec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ct val="50000"/>
              </a:spcBef>
            </a:pPr>
            <a:r>
              <a:rPr lang="en-US" altLang="en-US" sz="3200" b="1">
                <a:solidFill>
                  <a:srgbClr val="FFFFFF"/>
                </a:solidFill>
                <a:effectLst>
                  <a:outerShdw blurRad="38100" dist="38100" dir="2700000" algn="tl">
                    <a:srgbClr val="000000"/>
                  </a:outerShdw>
                </a:effectLst>
                <a:cs typeface="Arial" pitchFamily="34" charset="0"/>
              </a:rPr>
              <a:t>Most Holy Place</a:t>
            </a:r>
          </a:p>
        </p:txBody>
      </p:sp>
      <p:sp>
        <p:nvSpPr>
          <p:cNvPr id="153606" name="Rectangle 6"/>
          <p:cNvSpPr>
            <a:spLocks noRot="1" noChangeArrowheads="1"/>
          </p:cNvSpPr>
          <p:nvPr/>
        </p:nvSpPr>
        <p:spPr bwMode="auto">
          <a:xfrm>
            <a:off x="152400" y="1049338"/>
            <a:ext cx="4724400" cy="855662"/>
          </a:xfrm>
          <a:prstGeom prst="rect">
            <a:avLst/>
          </a:prstGeom>
          <a:gradFill rotWithShape="0">
            <a:gsLst>
              <a:gs pos="0">
                <a:srgbClr val="0000FF"/>
              </a:gs>
              <a:gs pos="100000">
                <a:srgbClr val="0000FF">
                  <a:gamma/>
                  <a:shade val="46275"/>
                  <a:invGamma/>
                </a:srgbClr>
              </a:gs>
            </a:gsLst>
            <a:path path="shape">
              <a:fillToRect l="50000" t="50000" r="50000" b="50000"/>
            </a:path>
          </a:gradFill>
          <a:ln w="57150">
            <a:solidFill>
              <a:schemeClr val="tx1"/>
            </a:solidFill>
            <a:miter lim="800000"/>
            <a:headEnd/>
            <a:tailEnd/>
          </a:ln>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4000" b="1">
                <a:solidFill>
                  <a:srgbClr val="FFFFFF"/>
                </a:solidFill>
                <a:effectLst>
                  <a:outerShdw blurRad="38100" dist="38100" dir="2700000" algn="tl">
                    <a:srgbClr val="000000"/>
                  </a:outerShdw>
                </a:effectLst>
                <a:cs typeface="Arial" pitchFamily="34" charset="0"/>
              </a:rPr>
              <a:t>The Holy Place</a:t>
            </a:r>
          </a:p>
        </p:txBody>
      </p:sp>
    </p:spTree>
    <p:extLst>
      <p:ext uri="{BB962C8B-B14F-4D97-AF65-F5344CB8AC3E}">
        <p14:creationId xmlns:p14="http://schemas.microsoft.com/office/powerpoint/2010/main" val="14244877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53609"/>
                                        </p:tgtEl>
                                        <p:attrNameLst>
                                          <p:attrName>style.visibility</p:attrName>
                                        </p:attrNameLst>
                                      </p:cBhvr>
                                      <p:to>
                                        <p:strVal val="visible"/>
                                      </p:to>
                                    </p:set>
                                    <p:animEffect transition="in" filter="fade">
                                      <p:cBhvr>
                                        <p:cTn id="7" dur="500"/>
                                        <p:tgtEl>
                                          <p:spTgt spid="1536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8" name="Rectangle 4"/>
          <p:cNvSpPr>
            <a:spLocks noRot="1" noChangeArrowheads="1"/>
          </p:cNvSpPr>
          <p:nvPr/>
        </p:nvSpPr>
        <p:spPr bwMode="auto">
          <a:xfrm>
            <a:off x="0" y="228600"/>
            <a:ext cx="9144000" cy="762000"/>
          </a:xfrm>
          <a:prstGeom prst="rect">
            <a:avLst/>
          </a:prstGeom>
          <a:gradFill rotWithShape="0">
            <a:gsLst>
              <a:gs pos="0">
                <a:srgbClr val="0000FF"/>
              </a:gs>
              <a:gs pos="100000">
                <a:srgbClr val="0000FF">
                  <a:gamma/>
                  <a:shade val="46275"/>
                  <a:invGamma/>
                </a:srgbClr>
              </a:gs>
            </a:gsLst>
            <a:path path="shape">
              <a:fillToRect l="50000" t="50000" r="50000" b="50000"/>
            </a:path>
          </a:gradFill>
          <a:ln w="9525">
            <a:solidFill>
              <a:schemeClr val="bg2"/>
            </a:solidFill>
            <a:miter lim="800000"/>
            <a:headEnd/>
            <a:tailEnd/>
          </a:ln>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3200" b="1">
                <a:solidFill>
                  <a:srgbClr val="FFFFFF"/>
                </a:solidFill>
                <a:effectLst>
                  <a:outerShdw blurRad="38100" dist="38100" dir="2700000" algn="tl">
                    <a:srgbClr val="000000"/>
                  </a:outerShdw>
                </a:effectLst>
              </a:rPr>
              <a:t>Ten Jewish Levels of Holiness in the Land</a:t>
            </a:r>
            <a:endParaRPr lang="en-US" altLang="en-US" sz="3600" b="1">
              <a:solidFill>
                <a:srgbClr val="FFFFFF"/>
              </a:solidFill>
              <a:effectLst>
                <a:outerShdw blurRad="38100" dist="38100" dir="2700000" algn="tl">
                  <a:srgbClr val="000000"/>
                </a:outerShdw>
              </a:effectLst>
            </a:endParaRPr>
          </a:p>
        </p:txBody>
      </p:sp>
      <p:sp>
        <p:nvSpPr>
          <p:cNvPr id="124930" name="Rectangle 2"/>
          <p:cNvSpPr>
            <a:spLocks noGrp="1" noChangeArrowheads="1"/>
          </p:cNvSpPr>
          <p:nvPr>
            <p:ph type="title"/>
          </p:nvPr>
        </p:nvSpPr>
        <p:spPr>
          <a:xfrm>
            <a:off x="1600200" y="2362200"/>
            <a:ext cx="5867400" cy="990600"/>
          </a:xfrm>
        </p:spPr>
        <p:txBody>
          <a:bodyPr/>
          <a:lstStyle/>
          <a:p>
            <a:pPr eaLnBrk="1" hangingPunct="1"/>
            <a:r>
              <a:rPr lang="en-US" altLang="en-US">
                <a:solidFill>
                  <a:schemeClr val="bg1"/>
                </a:solidFill>
                <a:ea typeface="ＭＳ Ｐゴシック" pitchFamily="34" charset="-128"/>
              </a:rPr>
              <a:t>The Holy of Holies</a:t>
            </a:r>
          </a:p>
        </p:txBody>
      </p:sp>
      <p:pic>
        <p:nvPicPr>
          <p:cNvPr id="124931" name="Picture 3" descr="the ark"/>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447800" y="1524000"/>
            <a:ext cx="7696200" cy="5000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4629" name="Rectangle 5"/>
          <p:cNvSpPr>
            <a:spLocks noRot="1" noChangeArrowheads="1"/>
          </p:cNvSpPr>
          <p:nvPr/>
        </p:nvSpPr>
        <p:spPr bwMode="auto">
          <a:xfrm>
            <a:off x="152400" y="1277938"/>
            <a:ext cx="4495800" cy="855662"/>
          </a:xfrm>
          <a:prstGeom prst="rect">
            <a:avLst/>
          </a:prstGeom>
          <a:gradFill rotWithShape="0">
            <a:gsLst>
              <a:gs pos="0">
                <a:srgbClr val="0000FF"/>
              </a:gs>
              <a:gs pos="100000">
                <a:srgbClr val="0000FF">
                  <a:gamma/>
                  <a:shade val="46275"/>
                  <a:invGamma/>
                </a:srgbClr>
              </a:gs>
            </a:gsLst>
            <a:path path="shape">
              <a:fillToRect l="50000" t="50000" r="50000" b="50000"/>
            </a:path>
          </a:gradFill>
          <a:ln w="57150">
            <a:solidFill>
              <a:schemeClr val="tx1"/>
            </a:solidFill>
            <a:miter lim="800000"/>
            <a:headEnd/>
            <a:tailEnd/>
          </a:ln>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4000" b="1">
                <a:solidFill>
                  <a:srgbClr val="FFFFFF"/>
                </a:solidFill>
                <a:effectLst>
                  <a:outerShdw blurRad="38100" dist="38100" dir="2700000" algn="tl">
                    <a:srgbClr val="000000"/>
                  </a:outerShdw>
                </a:effectLst>
              </a:rPr>
              <a:t>Holy of Holies</a:t>
            </a:r>
          </a:p>
        </p:txBody>
      </p:sp>
      <p:sp>
        <p:nvSpPr>
          <p:cNvPr id="124933" name="Text Box 6"/>
          <p:cNvSpPr txBox="1">
            <a:spLocks noChangeArrowheads="1"/>
          </p:cNvSpPr>
          <p:nvPr/>
        </p:nvSpPr>
        <p:spPr bwMode="auto">
          <a:xfrm>
            <a:off x="0" y="2143125"/>
            <a:ext cx="3132138" cy="3108544"/>
          </a:xfrm>
          <a:prstGeom prst="rect">
            <a:avLst/>
          </a:prstGeom>
          <a:solidFill>
            <a:srgbClr val="000514"/>
          </a:solidFill>
          <a:ln w="9525">
            <a:noFill/>
            <a:miter lim="800000"/>
            <a:headEnd/>
            <a:tailEnd/>
          </a:ln>
          <a:effectLst/>
        </p:spPr>
        <p:txBody>
          <a:bodyPr anchor="ctr"/>
          <a:lstStyle>
            <a:defPPr>
              <a:defRPr lang="en-US"/>
            </a:defPPr>
            <a:lvl1pPr algn="ctr" eaLnBrk="1" hangingPunct="1">
              <a:defRPr sz="2800" b="1">
                <a:solidFill>
                  <a:srgbClr val="FFFFFF"/>
                </a:solidFill>
                <a:cs typeface="Arial" pitchFamily="34" charset="0"/>
              </a:defRPr>
            </a:lvl1pPr>
          </a:lstStyle>
          <a:p>
            <a:r>
              <a:rPr lang="en-US" altLang="en-US"/>
              <a:t>Only the High Priest could enter behind the veil and only once yearly on the Day of Atonement </a:t>
            </a:r>
          </a:p>
        </p:txBody>
      </p:sp>
      <p:sp>
        <p:nvSpPr>
          <p:cNvPr id="154631" name="Text Box 7"/>
          <p:cNvSpPr txBox="1">
            <a:spLocks noChangeArrowheads="1"/>
          </p:cNvSpPr>
          <p:nvPr/>
        </p:nvSpPr>
        <p:spPr bwMode="auto">
          <a:xfrm>
            <a:off x="0" y="6184900"/>
            <a:ext cx="4038600" cy="584200"/>
          </a:xfrm>
          <a:prstGeom prst="rect">
            <a:avLst/>
          </a:prstGeom>
          <a:gradFill rotWithShape="0">
            <a:gsLst>
              <a:gs pos="0">
                <a:srgbClr val="0000FF"/>
              </a:gs>
              <a:gs pos="100000">
                <a:srgbClr val="0000FF">
                  <a:gamma/>
                  <a:shade val="46275"/>
                  <a:invGamma/>
                </a:srgbClr>
              </a:gs>
            </a:gsLst>
            <a:path path="shape">
              <a:fillToRect l="50000" t="50000" r="50000" b="50000"/>
            </a:path>
          </a:gradFill>
          <a:ln w="38100">
            <a:solidFill>
              <a:schemeClr val="tx1"/>
            </a:solidFill>
            <a:miter lim="800000"/>
            <a:headEnd/>
            <a:tailEnd/>
          </a:ln>
          <a:effec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ct val="50000"/>
              </a:spcBef>
            </a:pPr>
            <a:r>
              <a:rPr lang="en-US" altLang="en-US" sz="3200" b="1">
                <a:solidFill>
                  <a:srgbClr val="FFFFFF"/>
                </a:solidFill>
                <a:effectLst>
                  <a:outerShdw blurRad="38100" dist="38100" dir="2700000" algn="tl">
                    <a:srgbClr val="000000"/>
                  </a:outerShdw>
                </a:effectLst>
                <a:cs typeface="Arial" pitchFamily="34" charset="0"/>
              </a:rPr>
              <a:t>Holiest Place of All</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Grp="1" noChangeArrowheads="1"/>
          </p:cNvSpPr>
          <p:nvPr>
            <p:ph type="title"/>
          </p:nvPr>
        </p:nvSpPr>
        <p:spPr/>
        <p:txBody>
          <a:bodyPr/>
          <a:lstStyle/>
          <a:p>
            <a:pPr eaLnBrk="1" hangingPunct="1"/>
            <a:endParaRPr lang="en-US" altLang="en-US">
              <a:ea typeface="ＭＳ Ｐゴシック" pitchFamily="34" charset="-128"/>
            </a:endParaRPr>
          </a:p>
        </p:txBody>
      </p:sp>
      <p:sp>
        <p:nvSpPr>
          <p:cNvPr id="126978" name="Rectangle 3"/>
          <p:cNvSpPr>
            <a:spLocks noGrp="1" noChangeArrowheads="1"/>
          </p:cNvSpPr>
          <p:nvPr>
            <p:ph type="body" idx="1"/>
          </p:nvPr>
        </p:nvSpPr>
        <p:spPr/>
        <p:txBody>
          <a:bodyPr/>
          <a:lstStyle/>
          <a:p>
            <a:pPr eaLnBrk="1" hangingPunct="1"/>
            <a:endParaRPr lang="en-US" altLang="en-US">
              <a:ea typeface="ＭＳ Ｐゴシック" pitchFamily="34" charset="-128"/>
            </a:endParaRPr>
          </a:p>
        </p:txBody>
      </p:sp>
      <p:sp>
        <p:nvSpPr>
          <p:cNvPr id="126979" name="Rectangle 4"/>
          <p:cNvSpPr>
            <a:spLocks noChangeArrowheads="1"/>
          </p:cNvSpPr>
          <p:nvPr/>
        </p:nvSpPr>
        <p:spPr bwMode="auto">
          <a:xfrm>
            <a:off x="0" y="0"/>
            <a:ext cx="9448800" cy="6858000"/>
          </a:xfrm>
          <a:prstGeom prst="rect">
            <a:avLst/>
          </a:prstGeom>
          <a:solidFill>
            <a:schemeClr val="bg2"/>
          </a:solidFill>
          <a:ln w="9525">
            <a:solidFill>
              <a:schemeClr val="tx1"/>
            </a:solidFill>
            <a:miter lim="800000"/>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Backgrounds link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73029100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6"/>
          <p:cNvPicPr>
            <a:picLocks noChangeAspect="1" noChangeArrowheads="1"/>
          </p:cNvPicPr>
          <p:nvPr/>
        </p:nvPicPr>
        <p:blipFill>
          <a:blip r:embed="rId3" cstate="screen">
            <a:lum bright="-38000"/>
            <a:extLst>
              <a:ext uri="{28A0092B-C50C-407E-A947-70E740481C1C}">
                <a14:useLocalDpi xmlns:a14="http://schemas.microsoft.com/office/drawing/2010/main" val="0"/>
              </a:ext>
            </a:extLst>
          </a:blip>
          <a:srcRect/>
          <a:stretch>
            <a:fillRect/>
          </a:stretch>
        </p:blipFill>
        <p:spPr bwMode="auto">
          <a:xfrm>
            <a:off x="-381000" y="0"/>
            <a:ext cx="9525000" cy="708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8722" name="Rectangle 2"/>
          <p:cNvSpPr>
            <a:spLocks noGrp="1" noChangeArrowheads="1"/>
          </p:cNvSpPr>
          <p:nvPr>
            <p:ph type="title"/>
          </p:nvPr>
        </p:nvSpPr>
        <p:spPr>
          <a:effectLst>
            <a:outerShdw blurRad="63500" dist="107763" dir="18900000" algn="ctr" rotWithShape="0">
              <a:schemeClr val="bg2">
                <a:alpha val="50000"/>
              </a:schemeClr>
            </a:outerShdw>
          </a:effectLst>
        </p:spPr>
        <p:txBody>
          <a:bodyPr/>
          <a:lstStyle/>
          <a:p>
            <a:pPr eaLnBrk="1" hangingPunct="1">
              <a:defRPr/>
            </a:pPr>
            <a:r>
              <a:rPr lang="en-US" sz="3600">
                <a:ea typeface="+mj-ea"/>
                <a:cs typeface="+mj-cs"/>
              </a:rPr>
              <a:t>Rationale: </a:t>
            </a:r>
            <a:br>
              <a:rPr lang="en-US" sz="3600">
                <a:ea typeface="+mj-ea"/>
                <a:cs typeface="+mj-cs"/>
              </a:rPr>
            </a:br>
            <a:r>
              <a:rPr lang="en-US" sz="3600">
                <a:ea typeface="+mj-ea"/>
                <a:cs typeface="+mj-cs"/>
              </a:rPr>
              <a:t>Why Study ANE Peoples?</a:t>
            </a:r>
          </a:p>
        </p:txBody>
      </p:sp>
      <p:sp>
        <p:nvSpPr>
          <p:cNvPr id="158723" name="Rectangle 3"/>
          <p:cNvSpPr>
            <a:spLocks noGrp="1" noChangeArrowheads="1"/>
          </p:cNvSpPr>
          <p:nvPr>
            <p:ph type="body" idx="1"/>
          </p:nvPr>
        </p:nvSpPr>
        <p:spPr>
          <a:xfrm>
            <a:off x="263525" y="1598613"/>
            <a:ext cx="8052891" cy="4497387"/>
          </a:xfrm>
        </p:spPr>
        <p:txBody>
          <a:bodyPr/>
          <a:lstStyle/>
          <a:p>
            <a:pPr eaLnBrk="1" hangingPunct="1"/>
            <a:r>
              <a:rPr lang="en-US" altLang="en-US" sz="3600" b="1" dirty="0">
                <a:solidFill>
                  <a:schemeClr val="hlink"/>
                </a:solidFill>
                <a:effectLst>
                  <a:outerShdw blurRad="38100" dist="38100" dir="2700000" algn="tl">
                    <a:srgbClr val="000000"/>
                  </a:outerShdw>
                </a:effectLst>
                <a:ea typeface="ＭＳ Ｐゴシック" pitchFamily="34" charset="-128"/>
              </a:rPr>
              <a:t>Exegete Present Culture</a:t>
            </a:r>
          </a:p>
          <a:p>
            <a:pPr lvl="1" eaLnBrk="1" hangingPunct="1"/>
            <a:endParaRPr lang="en-US" altLang="en-US" sz="3200" b="1" dirty="0">
              <a:solidFill>
                <a:schemeClr val="hlink"/>
              </a:solidFill>
              <a:effectLst>
                <a:outerShdw blurRad="38100" dist="38100" dir="2700000" algn="tl">
                  <a:srgbClr val="000000"/>
                </a:outerShdw>
              </a:effectLst>
              <a:ea typeface="ＭＳ Ｐゴシック" pitchFamily="34" charset="-128"/>
            </a:endParaRPr>
          </a:p>
          <a:p>
            <a:pPr lvl="1" eaLnBrk="1" hangingPunct="1"/>
            <a:r>
              <a:rPr lang="en-US" altLang="en-US" sz="3200" b="1" dirty="0">
                <a:solidFill>
                  <a:schemeClr val="hlink"/>
                </a:solidFill>
                <a:effectLst>
                  <a:outerShdw blurRad="38100" dist="38100" dir="2700000" algn="tl">
                    <a:srgbClr val="000000"/>
                  </a:outerShdw>
                </a:effectLst>
                <a:ea typeface="ＭＳ Ｐゴシック" pitchFamily="34" charset="-128"/>
              </a:rPr>
              <a:t>What cultural values of unbelievers do you observe in </a:t>
            </a:r>
            <a:r>
              <a:rPr lang="en-US" altLang="en-US" sz="3200" b="1">
                <a:solidFill>
                  <a:schemeClr val="hlink"/>
                </a:solidFill>
                <a:effectLst>
                  <a:outerShdw blurRad="38100" dist="38100" dir="2700000" algn="tl">
                    <a:srgbClr val="000000"/>
                  </a:outerShdw>
                </a:effectLst>
                <a:ea typeface="ＭＳ Ｐゴシック" pitchFamily="34" charset="-128"/>
              </a:rPr>
              <a:t>this country?</a:t>
            </a:r>
            <a:endParaRPr lang="en-US" altLang="en-US" sz="3200" b="1" dirty="0">
              <a:solidFill>
                <a:schemeClr val="hlink"/>
              </a:solidFill>
              <a:effectLst>
                <a:outerShdw blurRad="38100" dist="38100" dir="2700000" algn="tl">
                  <a:srgbClr val="000000"/>
                </a:outerShdw>
              </a:effectLst>
              <a:ea typeface="ＭＳ Ｐゴシック" pitchFamily="34" charset="-128"/>
            </a:endParaRPr>
          </a:p>
          <a:p>
            <a:pPr lvl="1" eaLnBrk="1" hangingPunct="1"/>
            <a:endParaRPr lang="en-US" altLang="en-US" sz="3200" b="1" dirty="0">
              <a:solidFill>
                <a:schemeClr val="hlink"/>
              </a:solidFill>
              <a:effectLst>
                <a:outerShdw blurRad="38100" dist="38100" dir="2700000" algn="tl">
                  <a:srgbClr val="000000"/>
                </a:outerShdw>
              </a:effectLst>
              <a:ea typeface="ＭＳ Ｐゴシック" pitchFamily="34" charset="-128"/>
            </a:endParaRPr>
          </a:p>
          <a:p>
            <a:pPr lvl="1" eaLnBrk="1" hangingPunct="1"/>
            <a:r>
              <a:rPr lang="en-US" altLang="en-US" sz="3200" b="1" dirty="0">
                <a:solidFill>
                  <a:schemeClr val="hlink"/>
                </a:solidFill>
                <a:effectLst>
                  <a:outerShdw blurRad="38100" dist="38100" dir="2700000" algn="tl">
                    <a:srgbClr val="000000"/>
                  </a:outerShdw>
                </a:effectLst>
                <a:ea typeface="ＭＳ Ｐゴシック" pitchFamily="34" charset="-128"/>
              </a:rPr>
              <a:t>How do these values differ from your own?</a:t>
            </a:r>
          </a:p>
        </p:txBody>
      </p:sp>
      <p:sp>
        <p:nvSpPr>
          <p:cNvPr id="81924" name="Text Box 4"/>
          <p:cNvSpPr txBox="1">
            <a:spLocks noChangeArrowheads="1"/>
          </p:cNvSpPr>
          <p:nvPr/>
        </p:nvSpPr>
        <p:spPr bwMode="auto">
          <a:xfrm>
            <a:off x="8615363" y="0"/>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b="1">
                <a:solidFill>
                  <a:srgbClr val="FFFFFF"/>
                </a:solidFill>
              </a:rPr>
              <a:t>71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872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872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872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effectLst>
            <a:outerShdw blurRad="63500" dist="107763" dir="2700000" algn="ctr" rotWithShape="0">
              <a:schemeClr val="bg2">
                <a:alpha val="50000"/>
              </a:schemeClr>
            </a:outerShdw>
          </a:effectLst>
        </p:spPr>
        <p:txBody>
          <a:bodyPr/>
          <a:lstStyle/>
          <a:p>
            <a:pPr algn="ctr" eaLnBrk="1" hangingPunct="1">
              <a:defRPr/>
            </a:pPr>
            <a:r>
              <a:rPr lang="en-US">
                <a:ea typeface="+mj-ea"/>
                <a:cs typeface="+mj-cs"/>
              </a:rPr>
              <a:t>ANE History (An Overview)</a:t>
            </a:r>
          </a:p>
        </p:txBody>
      </p:sp>
      <p:pic>
        <p:nvPicPr>
          <p:cNvPr id="83970"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04800" y="1371600"/>
            <a:ext cx="7326313" cy="4887913"/>
          </a:xfrm>
          <a:noFill/>
        </p:spPr>
      </p:pic>
      <p:sp>
        <p:nvSpPr>
          <p:cNvPr id="21510" name="Text Box 6"/>
          <p:cNvSpPr txBox="1">
            <a:spLocks noChangeArrowheads="1"/>
          </p:cNvSpPr>
          <p:nvPr/>
        </p:nvSpPr>
        <p:spPr bwMode="auto">
          <a:xfrm>
            <a:off x="304800" y="5368925"/>
            <a:ext cx="1676400" cy="650875"/>
          </a:xfrm>
          <a:prstGeom prst="rect">
            <a:avLst/>
          </a:prstGeom>
          <a:solidFill>
            <a:srgbClr val="073907"/>
          </a:solidFill>
          <a:ln w="9525">
            <a:solidFill>
              <a:srgbClr val="073907"/>
            </a:solidFill>
            <a:miter lim="800000"/>
            <a:headEnd/>
            <a:tailEnd/>
          </a:ln>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50000"/>
              </a:spcBef>
            </a:pPr>
            <a:r>
              <a:rPr lang="en-US" altLang="en-US" sz="3600" b="1">
                <a:solidFill>
                  <a:schemeClr val="tx2"/>
                </a:solidFill>
              </a:rPr>
              <a:t>Egypt</a:t>
            </a:r>
          </a:p>
        </p:txBody>
      </p:sp>
      <p:sp>
        <p:nvSpPr>
          <p:cNvPr id="21511" name="Text Box 7"/>
          <p:cNvSpPr txBox="1">
            <a:spLocks noChangeArrowheads="1"/>
          </p:cNvSpPr>
          <p:nvPr/>
        </p:nvSpPr>
        <p:spPr bwMode="auto">
          <a:xfrm>
            <a:off x="1828800" y="3752850"/>
            <a:ext cx="2362200" cy="1200150"/>
          </a:xfrm>
          <a:prstGeom prst="rect">
            <a:avLst/>
          </a:prstGeom>
          <a:solidFill>
            <a:srgbClr val="073907"/>
          </a:solidFill>
          <a:ln w="9525">
            <a:solidFill>
              <a:srgbClr val="073907"/>
            </a:solidFill>
            <a:miter lim="800000"/>
            <a:headEnd/>
            <a:tailEnd/>
          </a:ln>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50000"/>
              </a:spcBef>
            </a:pPr>
            <a:r>
              <a:rPr lang="en-US" altLang="en-US" sz="3600" b="1">
                <a:solidFill>
                  <a:schemeClr val="tx2"/>
                </a:solidFill>
              </a:rPr>
              <a:t>Syria-Palestine</a:t>
            </a:r>
          </a:p>
        </p:txBody>
      </p:sp>
      <p:sp>
        <p:nvSpPr>
          <p:cNvPr id="21512" name="Text Box 8"/>
          <p:cNvSpPr txBox="1">
            <a:spLocks noChangeArrowheads="1"/>
          </p:cNvSpPr>
          <p:nvPr/>
        </p:nvSpPr>
        <p:spPr bwMode="auto">
          <a:xfrm>
            <a:off x="3352800" y="2438400"/>
            <a:ext cx="3124200" cy="650875"/>
          </a:xfrm>
          <a:prstGeom prst="rect">
            <a:avLst/>
          </a:prstGeom>
          <a:solidFill>
            <a:srgbClr val="073907"/>
          </a:solidFill>
          <a:ln w="9525">
            <a:solidFill>
              <a:srgbClr val="073907"/>
            </a:solidFill>
            <a:miter lim="800000"/>
            <a:headEnd/>
            <a:tailEnd/>
          </a:ln>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50000"/>
              </a:spcBef>
            </a:pPr>
            <a:r>
              <a:rPr lang="en-US" altLang="en-US" sz="3600" b="1">
                <a:solidFill>
                  <a:schemeClr val="tx2"/>
                </a:solidFill>
              </a:rPr>
              <a:t>Mesopotamia</a:t>
            </a:r>
          </a:p>
        </p:txBody>
      </p:sp>
      <p:sp>
        <p:nvSpPr>
          <p:cNvPr id="83974" name="Text Box 9"/>
          <p:cNvSpPr txBox="1">
            <a:spLocks noChangeArrowheads="1"/>
          </p:cNvSpPr>
          <p:nvPr/>
        </p:nvSpPr>
        <p:spPr bwMode="auto">
          <a:xfrm>
            <a:off x="8615363" y="0"/>
            <a:ext cx="523875" cy="457200"/>
          </a:xfrm>
          <a:prstGeom prst="rect">
            <a:avLst/>
          </a:prstGeom>
          <a:solidFill>
            <a:srgbClr val="0000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b="1">
                <a:solidFill>
                  <a:srgbClr val="FFFFFF"/>
                </a:solidFill>
              </a:rPr>
              <a:t>73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1510"/>
                                        </p:tgtEl>
                                        <p:attrNameLst>
                                          <p:attrName>style.visibility</p:attrName>
                                        </p:attrNameLst>
                                      </p:cBhvr>
                                      <p:to>
                                        <p:strVal val="visible"/>
                                      </p:to>
                                    </p:set>
                                    <p:anim calcmode="lin" valueType="num">
                                      <p:cBhvr>
                                        <p:cTn id="7" dur="1000" fill="hold"/>
                                        <p:tgtEl>
                                          <p:spTgt spid="21510"/>
                                        </p:tgtEl>
                                        <p:attrNameLst>
                                          <p:attrName>ppt_w</p:attrName>
                                        </p:attrNameLst>
                                      </p:cBhvr>
                                      <p:tavLst>
                                        <p:tav tm="0">
                                          <p:val>
                                            <p:strVal val="#ppt_w*0.70"/>
                                          </p:val>
                                        </p:tav>
                                        <p:tav tm="100000">
                                          <p:val>
                                            <p:strVal val="#ppt_w"/>
                                          </p:val>
                                        </p:tav>
                                      </p:tavLst>
                                    </p:anim>
                                    <p:anim calcmode="lin" valueType="num">
                                      <p:cBhvr>
                                        <p:cTn id="8" dur="1000" fill="hold"/>
                                        <p:tgtEl>
                                          <p:spTgt spid="21510"/>
                                        </p:tgtEl>
                                        <p:attrNameLst>
                                          <p:attrName>ppt_h</p:attrName>
                                        </p:attrNameLst>
                                      </p:cBhvr>
                                      <p:tavLst>
                                        <p:tav tm="0">
                                          <p:val>
                                            <p:strVal val="#ppt_h"/>
                                          </p:val>
                                        </p:tav>
                                        <p:tav tm="100000">
                                          <p:val>
                                            <p:strVal val="#ppt_h"/>
                                          </p:val>
                                        </p:tav>
                                      </p:tavLst>
                                    </p:anim>
                                    <p:animEffect transition="in" filter="fade">
                                      <p:cBhvr>
                                        <p:cTn id="9" dur="1000"/>
                                        <p:tgtEl>
                                          <p:spTgt spid="2151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1511"/>
                                        </p:tgtEl>
                                        <p:attrNameLst>
                                          <p:attrName>style.visibility</p:attrName>
                                        </p:attrNameLst>
                                      </p:cBhvr>
                                      <p:to>
                                        <p:strVal val="visible"/>
                                      </p:to>
                                    </p:set>
                                    <p:anim calcmode="lin" valueType="num">
                                      <p:cBhvr>
                                        <p:cTn id="14" dur="1000" fill="hold"/>
                                        <p:tgtEl>
                                          <p:spTgt spid="21511"/>
                                        </p:tgtEl>
                                        <p:attrNameLst>
                                          <p:attrName>ppt_w</p:attrName>
                                        </p:attrNameLst>
                                      </p:cBhvr>
                                      <p:tavLst>
                                        <p:tav tm="0">
                                          <p:val>
                                            <p:strVal val="#ppt_w*0.70"/>
                                          </p:val>
                                        </p:tav>
                                        <p:tav tm="100000">
                                          <p:val>
                                            <p:strVal val="#ppt_w"/>
                                          </p:val>
                                        </p:tav>
                                      </p:tavLst>
                                    </p:anim>
                                    <p:anim calcmode="lin" valueType="num">
                                      <p:cBhvr>
                                        <p:cTn id="15" dur="1000" fill="hold"/>
                                        <p:tgtEl>
                                          <p:spTgt spid="21511"/>
                                        </p:tgtEl>
                                        <p:attrNameLst>
                                          <p:attrName>ppt_h</p:attrName>
                                        </p:attrNameLst>
                                      </p:cBhvr>
                                      <p:tavLst>
                                        <p:tav tm="0">
                                          <p:val>
                                            <p:strVal val="#ppt_h"/>
                                          </p:val>
                                        </p:tav>
                                        <p:tav tm="100000">
                                          <p:val>
                                            <p:strVal val="#ppt_h"/>
                                          </p:val>
                                        </p:tav>
                                      </p:tavLst>
                                    </p:anim>
                                    <p:animEffect transition="in" filter="fade">
                                      <p:cBhvr>
                                        <p:cTn id="16" dur="1000"/>
                                        <p:tgtEl>
                                          <p:spTgt spid="21511"/>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1512"/>
                                        </p:tgtEl>
                                        <p:attrNameLst>
                                          <p:attrName>style.visibility</p:attrName>
                                        </p:attrNameLst>
                                      </p:cBhvr>
                                      <p:to>
                                        <p:strVal val="visible"/>
                                      </p:to>
                                    </p:set>
                                    <p:anim calcmode="lin" valueType="num">
                                      <p:cBhvr>
                                        <p:cTn id="21" dur="1000" fill="hold"/>
                                        <p:tgtEl>
                                          <p:spTgt spid="21512"/>
                                        </p:tgtEl>
                                        <p:attrNameLst>
                                          <p:attrName>ppt_w</p:attrName>
                                        </p:attrNameLst>
                                      </p:cBhvr>
                                      <p:tavLst>
                                        <p:tav tm="0">
                                          <p:val>
                                            <p:strVal val="#ppt_w*0.70"/>
                                          </p:val>
                                        </p:tav>
                                        <p:tav tm="100000">
                                          <p:val>
                                            <p:strVal val="#ppt_w"/>
                                          </p:val>
                                        </p:tav>
                                      </p:tavLst>
                                    </p:anim>
                                    <p:anim calcmode="lin" valueType="num">
                                      <p:cBhvr>
                                        <p:cTn id="22" dur="1000" fill="hold"/>
                                        <p:tgtEl>
                                          <p:spTgt spid="21512"/>
                                        </p:tgtEl>
                                        <p:attrNameLst>
                                          <p:attrName>ppt_h</p:attrName>
                                        </p:attrNameLst>
                                      </p:cBhvr>
                                      <p:tavLst>
                                        <p:tav tm="0">
                                          <p:val>
                                            <p:strVal val="#ppt_h"/>
                                          </p:val>
                                        </p:tav>
                                        <p:tav tm="100000">
                                          <p:val>
                                            <p:strVal val="#ppt_h"/>
                                          </p:val>
                                        </p:tav>
                                      </p:tavLst>
                                    </p:anim>
                                    <p:animEffect transition="in" filter="fade">
                                      <p:cBhvr>
                                        <p:cTn id="23" dur="1000"/>
                                        <p:tgtEl>
                                          <p:spTgt spid="215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0" grpId="0" animBg="1"/>
      <p:bldP spid="21511" grpId="0" animBg="1"/>
      <p:bldP spid="215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ChangeArrowheads="1"/>
          </p:cNvSpPr>
          <p:nvPr/>
        </p:nvSpPr>
        <p:spPr bwMode="auto">
          <a:xfrm>
            <a:off x="0" y="0"/>
            <a:ext cx="9144000" cy="6858000"/>
          </a:xfrm>
          <a:prstGeom prst="rect">
            <a:avLst/>
          </a:prstGeom>
          <a:gradFill rotWithShape="0">
            <a:gsLst>
              <a:gs pos="0">
                <a:schemeClr val="bg2"/>
              </a:gs>
              <a:gs pos="100000">
                <a:schemeClr val="tx2"/>
              </a:gs>
            </a:gsLst>
            <a:lin ang="5400000" scaled="1"/>
          </a:gradFill>
          <a:ln w="9525">
            <a:solidFill>
              <a:schemeClr val="tx1"/>
            </a:solidFill>
            <a:miter lim="800000"/>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600">
              <a:cs typeface="Arial" pitchFamily="34" charset="0"/>
            </a:endParaRPr>
          </a:p>
        </p:txBody>
      </p:sp>
      <p:pic>
        <p:nvPicPr>
          <p:cNvPr id="86018" name="Picture 3" descr="OGENS002"/>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1811338" y="0"/>
            <a:ext cx="527526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7156" name="Text Box 4"/>
          <p:cNvSpPr txBox="1">
            <a:spLocks noChangeArrowheads="1"/>
          </p:cNvSpPr>
          <p:nvPr/>
        </p:nvSpPr>
        <p:spPr bwMode="auto">
          <a:xfrm>
            <a:off x="4876800" y="6248400"/>
            <a:ext cx="4267200" cy="523875"/>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eaLnBrk="1" hangingPunct="1">
              <a:spcBef>
                <a:spcPct val="50000"/>
              </a:spcBef>
              <a:defRPr/>
            </a:pPr>
            <a:r>
              <a:rPr lang="en-US" sz="2800" b="1">
                <a:solidFill>
                  <a:schemeClr val="bg1"/>
                </a:solidFill>
                <a:latin typeface="Arial"/>
                <a:ea typeface="+mn-ea"/>
                <a:cs typeface="Arial"/>
              </a:rPr>
              <a:t>Genesis 11</a:t>
            </a:r>
          </a:p>
        </p:txBody>
      </p:sp>
      <p:sp>
        <p:nvSpPr>
          <p:cNvPr id="177157" name="Rectangle 5"/>
          <p:cNvSpPr>
            <a:spLocks noGrp="1" noChangeArrowheads="1"/>
          </p:cNvSpPr>
          <p:nvPr>
            <p:ph type="title" idx="4294967295"/>
          </p:nvPr>
        </p:nvSpPr>
        <p:spPr>
          <a:xfrm>
            <a:off x="-36513" y="381000"/>
            <a:ext cx="9180513" cy="1143000"/>
          </a:xfrm>
        </p:spPr>
        <p:txBody>
          <a:bodyPr/>
          <a:lstStyle/>
          <a:p>
            <a:pPr eaLnBrk="1" hangingPunct="1"/>
            <a:r>
              <a:rPr lang="en-US" altLang="en-US" sz="4000" b="1">
                <a:solidFill>
                  <a:schemeClr val="bg1"/>
                </a:solidFill>
                <a:effectLst>
                  <a:outerShdw blurRad="38100" dist="38100" dir="2700000" algn="tl">
                    <a:srgbClr val="808080"/>
                  </a:outerShdw>
                </a:effectLst>
                <a:latin typeface="Arial" pitchFamily="34" charset="0"/>
                <a:ea typeface="ＭＳ Ｐゴシック" pitchFamily="34" charset="-128"/>
                <a:cs typeface="Arial" pitchFamily="34" charset="0"/>
              </a:rPr>
              <a:t>God again judges man</a:t>
            </a:r>
            <a:r>
              <a:rPr lang="fr-FR" altLang="en-US" sz="4000" b="1">
                <a:solidFill>
                  <a:schemeClr val="bg1"/>
                </a:solidFill>
                <a:effectLst>
                  <a:outerShdw blurRad="38100" dist="38100" dir="2700000" algn="tl">
                    <a:srgbClr val="808080"/>
                  </a:outerShdw>
                </a:effectLst>
                <a:latin typeface="Arial" pitchFamily="34" charset="0"/>
                <a:ea typeface="ＭＳ Ｐゴシック" pitchFamily="34" charset="-128"/>
                <a:cs typeface="Arial" pitchFamily="34" charset="0"/>
              </a:rPr>
              <a:t>'</a:t>
            </a:r>
            <a:r>
              <a:rPr lang="en-US" altLang="en-US" sz="4000" b="1">
                <a:solidFill>
                  <a:schemeClr val="bg1"/>
                </a:solidFill>
                <a:effectLst>
                  <a:outerShdw blurRad="38100" dist="38100" dir="2700000" algn="tl">
                    <a:srgbClr val="808080"/>
                  </a:outerShdw>
                </a:effectLst>
                <a:latin typeface="Arial" pitchFamily="34" charset="0"/>
                <a:ea typeface="ＭＳ Ｐゴシック" pitchFamily="34" charset="-128"/>
                <a:cs typeface="Arial" pitchFamily="34" charset="0"/>
              </a:rPr>
              <a:t>s base heart</a:t>
            </a:r>
          </a:p>
        </p:txBody>
      </p:sp>
      <p:sp>
        <p:nvSpPr>
          <p:cNvPr id="177158" name="Rectangle 6"/>
          <p:cNvSpPr>
            <a:spLocks noChangeArrowheads="1"/>
          </p:cNvSpPr>
          <p:nvPr/>
        </p:nvSpPr>
        <p:spPr bwMode="auto">
          <a:xfrm>
            <a:off x="-36513" y="1371600"/>
            <a:ext cx="9180513" cy="11430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4000" b="1">
                <a:solidFill>
                  <a:schemeClr val="bg1"/>
                </a:solidFill>
                <a:effectLst>
                  <a:outerShdw blurRad="38100" dist="38100" dir="2700000" algn="tl">
                    <a:srgbClr val="808080"/>
                  </a:outerShdw>
                </a:effectLst>
                <a:cs typeface="Arial" pitchFamily="34" charset="0"/>
              </a:rPr>
              <a:t>Nations &amp; languages result from sin</a:t>
            </a:r>
          </a:p>
        </p:txBody>
      </p:sp>
      <p:sp>
        <p:nvSpPr>
          <p:cNvPr id="177159" name="Rectangle 7"/>
          <p:cNvSpPr>
            <a:spLocks noChangeArrowheads="1"/>
          </p:cNvSpPr>
          <p:nvPr/>
        </p:nvSpPr>
        <p:spPr bwMode="auto">
          <a:xfrm>
            <a:off x="-36513" y="2362200"/>
            <a:ext cx="9180513" cy="1143000"/>
          </a:xfrm>
          <a:prstGeom prst="rect">
            <a:avLst/>
          </a:prstGeom>
          <a:noFill/>
          <a:ln w="9525">
            <a:noFill/>
            <a:miter lim="800000"/>
            <a:headEnd/>
            <a:tailEnd/>
          </a:ln>
          <a:effectLst/>
        </p:spPr>
        <p:txBody>
          <a:bodyPr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4000" b="1">
                <a:solidFill>
                  <a:schemeClr val="bg1"/>
                </a:solidFill>
                <a:effectLst>
                  <a:outerShdw blurRad="38100" dist="38100" dir="2700000" algn="tl">
                    <a:srgbClr val="808080"/>
                  </a:outerShdw>
                </a:effectLst>
                <a:cs typeface="Arial" pitchFamily="34" charset="0"/>
              </a:rPr>
              <a:t>God graciously preserves man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7157"/>
                                        </p:tgtEl>
                                        <p:attrNameLst>
                                          <p:attrName>style.visibility</p:attrName>
                                        </p:attrNameLst>
                                      </p:cBhvr>
                                      <p:to>
                                        <p:strVal val="visible"/>
                                      </p:to>
                                    </p:set>
                                    <p:animEffect transition="in" filter="dissolve">
                                      <p:cBhvr>
                                        <p:cTn id="7" dur="500"/>
                                        <p:tgtEl>
                                          <p:spTgt spid="17715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77158"/>
                                        </p:tgtEl>
                                        <p:attrNameLst>
                                          <p:attrName>style.visibility</p:attrName>
                                        </p:attrNameLst>
                                      </p:cBhvr>
                                      <p:to>
                                        <p:strVal val="visible"/>
                                      </p:to>
                                    </p:set>
                                    <p:animEffect transition="in" filter="dissolve">
                                      <p:cBhvr>
                                        <p:cTn id="12" dur="500"/>
                                        <p:tgtEl>
                                          <p:spTgt spid="17715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77159"/>
                                        </p:tgtEl>
                                        <p:attrNameLst>
                                          <p:attrName>style.visibility</p:attrName>
                                        </p:attrNameLst>
                                      </p:cBhvr>
                                      <p:to>
                                        <p:strVal val="visible"/>
                                      </p:to>
                                    </p:set>
                                    <p:animEffect transition="in" filter="dissolve">
                                      <p:cBhvr>
                                        <p:cTn id="17" dur="500"/>
                                        <p:tgtEl>
                                          <p:spTgt spid="177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7157" grpId="0" autoUpdateAnimBg="0"/>
      <p:bldP spid="177158" grpId="0" autoUpdateAnimBg="0"/>
      <p:bldP spid="177159"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4"/>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76200" y="0"/>
            <a:ext cx="9220200" cy="6908800"/>
          </a:xfrm>
          <a:noFill/>
        </p:spPr>
      </p:pic>
      <p:sp>
        <p:nvSpPr>
          <p:cNvPr id="22546" name="AutoShape 18"/>
          <p:cNvSpPr>
            <a:spLocks noChangeArrowheads="1"/>
          </p:cNvSpPr>
          <p:nvPr/>
        </p:nvSpPr>
        <p:spPr bwMode="auto">
          <a:xfrm>
            <a:off x="5715000" y="152400"/>
            <a:ext cx="2057400" cy="1447800"/>
          </a:xfrm>
          <a:prstGeom prst="irregularSeal1">
            <a:avLst/>
          </a:prstGeom>
          <a:solidFill>
            <a:srgbClr val="0000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22530" name="Rectangle 2"/>
          <p:cNvSpPr>
            <a:spLocks noGrp="1" noChangeArrowheads="1"/>
          </p:cNvSpPr>
          <p:nvPr>
            <p:ph type="title"/>
          </p:nvPr>
        </p:nvSpPr>
        <p:spPr>
          <a:xfrm>
            <a:off x="219075" y="76200"/>
            <a:ext cx="4352925" cy="1143000"/>
          </a:xfrm>
          <a:solidFill>
            <a:srgbClr val="0000FF"/>
          </a:solidFill>
          <a:effectLst>
            <a:outerShdw blurRad="63500" dist="35921" dir="2700000" algn="ctr" rotWithShape="0">
              <a:schemeClr val="bg2">
                <a:alpha val="74997"/>
              </a:schemeClr>
            </a:outerShdw>
          </a:effectLst>
        </p:spPr>
        <p:txBody>
          <a:bodyPr/>
          <a:lstStyle/>
          <a:p>
            <a:pPr eaLnBrk="1" hangingPunct="1"/>
            <a:r>
              <a:rPr lang="en-US" altLang="en-US">
                <a:effectLst>
                  <a:outerShdw blurRad="38100" dist="38100" dir="2700000" algn="tl">
                    <a:srgbClr val="000000"/>
                  </a:outerShdw>
                </a:effectLst>
                <a:ea typeface="ＭＳ Ｐゴシック" pitchFamily="34" charset="-128"/>
              </a:rPr>
              <a:t>ANE Geography</a:t>
            </a:r>
          </a:p>
        </p:txBody>
      </p:sp>
      <p:sp>
        <p:nvSpPr>
          <p:cNvPr id="22534" name="Text Box 6"/>
          <p:cNvSpPr txBox="1">
            <a:spLocks noChangeArrowheads="1"/>
          </p:cNvSpPr>
          <p:nvPr/>
        </p:nvSpPr>
        <p:spPr bwMode="auto">
          <a:xfrm>
            <a:off x="6019800" y="3535363"/>
            <a:ext cx="28003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50000"/>
              </a:spcBef>
            </a:pPr>
            <a:r>
              <a:rPr lang="en-US" altLang="en-US" sz="3600" b="1"/>
              <a:t>Sumerians</a:t>
            </a:r>
          </a:p>
        </p:txBody>
      </p:sp>
      <p:sp>
        <p:nvSpPr>
          <p:cNvPr id="22538" name="Text Box 10"/>
          <p:cNvSpPr txBox="1">
            <a:spLocks noChangeArrowheads="1"/>
          </p:cNvSpPr>
          <p:nvPr/>
        </p:nvSpPr>
        <p:spPr bwMode="auto">
          <a:xfrm>
            <a:off x="4724400" y="2971800"/>
            <a:ext cx="2800350" cy="6413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50000"/>
              </a:spcBef>
            </a:pPr>
            <a:r>
              <a:rPr lang="en-US" altLang="en-US" sz="3600" b="1">
                <a:solidFill>
                  <a:srgbClr val="2A51FF"/>
                </a:solidFill>
              </a:rPr>
              <a:t>SEMITES</a:t>
            </a:r>
            <a:endParaRPr lang="en-US" altLang="en-US" sz="3600" b="1"/>
          </a:p>
        </p:txBody>
      </p:sp>
      <p:sp>
        <p:nvSpPr>
          <p:cNvPr id="22539" name="Text Box 11"/>
          <p:cNvSpPr txBox="1">
            <a:spLocks noChangeArrowheads="1"/>
          </p:cNvSpPr>
          <p:nvPr/>
        </p:nvSpPr>
        <p:spPr bwMode="auto">
          <a:xfrm>
            <a:off x="95250" y="3854450"/>
            <a:ext cx="2800350" cy="6413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50000"/>
              </a:spcBef>
            </a:pPr>
            <a:r>
              <a:rPr lang="en-US" altLang="en-US" sz="3600" b="1">
                <a:solidFill>
                  <a:srgbClr val="047E1C"/>
                </a:solidFill>
              </a:rPr>
              <a:t>HAMITES</a:t>
            </a:r>
            <a:endParaRPr lang="en-US" altLang="en-US" sz="3600" b="1"/>
          </a:p>
        </p:txBody>
      </p:sp>
      <p:sp>
        <p:nvSpPr>
          <p:cNvPr id="22540" name="Oval 12"/>
          <p:cNvSpPr>
            <a:spLocks noChangeArrowheads="1"/>
          </p:cNvSpPr>
          <p:nvPr/>
        </p:nvSpPr>
        <p:spPr bwMode="auto">
          <a:xfrm rot="1239411">
            <a:off x="3341688" y="2430463"/>
            <a:ext cx="5486400" cy="2670175"/>
          </a:xfrm>
          <a:prstGeom prst="ellipse">
            <a:avLst/>
          </a:prstGeom>
          <a:noFill/>
          <a:ln w="38100">
            <a:solidFill>
              <a:srgbClr val="2A51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1800">
              <a:solidFill>
                <a:srgbClr val="2A51FF"/>
              </a:solidFill>
            </a:endParaRPr>
          </a:p>
        </p:txBody>
      </p:sp>
      <p:sp>
        <p:nvSpPr>
          <p:cNvPr id="22542" name="Oval 14"/>
          <p:cNvSpPr>
            <a:spLocks noChangeArrowheads="1"/>
          </p:cNvSpPr>
          <p:nvPr/>
        </p:nvSpPr>
        <p:spPr bwMode="auto">
          <a:xfrm rot="1788420">
            <a:off x="3849688" y="6350"/>
            <a:ext cx="5486400" cy="2514600"/>
          </a:xfrm>
          <a:prstGeom prst="ellipse">
            <a:avLst/>
          </a:prstGeom>
          <a:noFill/>
          <a:ln w="38100">
            <a:solidFill>
              <a:srgbClr val="F10B05"/>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1800">
              <a:solidFill>
                <a:srgbClr val="2A51FF"/>
              </a:solidFill>
            </a:endParaRPr>
          </a:p>
        </p:txBody>
      </p:sp>
      <p:sp>
        <p:nvSpPr>
          <p:cNvPr id="22543" name="Oval 15"/>
          <p:cNvSpPr>
            <a:spLocks noChangeArrowheads="1"/>
          </p:cNvSpPr>
          <p:nvPr/>
        </p:nvSpPr>
        <p:spPr bwMode="auto">
          <a:xfrm rot="6406337">
            <a:off x="-1001712" y="1905000"/>
            <a:ext cx="5929312" cy="3989388"/>
          </a:xfrm>
          <a:prstGeom prst="ellipse">
            <a:avLst/>
          </a:prstGeom>
          <a:noFill/>
          <a:ln w="38100">
            <a:solidFill>
              <a:srgbClr val="047E1C"/>
            </a:solidFill>
            <a:round/>
            <a:headEnd/>
            <a:tailEnd/>
          </a:ln>
          <a:extLst>
            <a:ext uri="{909E8E84-426E-40dd-AFC4-6F175D3DCCD1}">
              <a14:hiddenFill xmlns:a14="http://schemas.microsoft.com/office/drawing/2010/main" xmlns="">
                <a:solidFill>
                  <a:srgbClr val="FFFFFF"/>
                </a:solidFill>
              </a14:hiddenFill>
            </a:ext>
          </a:extLst>
        </p:spPr>
        <p:txBody>
          <a:bodyPr rot="10800000" vert="eaVert"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endParaRPr lang="en-US" altLang="en-US" sz="1800">
              <a:solidFill>
                <a:srgbClr val="2A51FF"/>
              </a:solidFill>
            </a:endParaRPr>
          </a:p>
        </p:txBody>
      </p:sp>
      <p:sp>
        <p:nvSpPr>
          <p:cNvPr id="22537" name="Text Box 9"/>
          <p:cNvSpPr txBox="1">
            <a:spLocks noChangeArrowheads="1"/>
          </p:cNvSpPr>
          <p:nvPr/>
        </p:nvSpPr>
        <p:spPr bwMode="auto">
          <a:xfrm>
            <a:off x="4572000" y="0"/>
            <a:ext cx="3581400" cy="64135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spcBef>
                <a:spcPct val="50000"/>
              </a:spcBef>
            </a:pPr>
            <a:r>
              <a:rPr lang="en-US" altLang="en-US" sz="3600" b="1">
                <a:solidFill>
                  <a:srgbClr val="F10B05"/>
                </a:solidFill>
              </a:rPr>
              <a:t>JAPHETHITES</a:t>
            </a:r>
            <a:endParaRPr lang="en-US" altLang="en-US" sz="3600" b="1"/>
          </a:p>
        </p:txBody>
      </p:sp>
      <p:sp>
        <p:nvSpPr>
          <p:cNvPr id="22535" name="Text Box 7"/>
          <p:cNvSpPr txBox="1">
            <a:spLocks noChangeArrowheads="1"/>
          </p:cNvSpPr>
          <p:nvPr/>
        </p:nvSpPr>
        <p:spPr bwMode="auto">
          <a:xfrm>
            <a:off x="1543050" y="4235450"/>
            <a:ext cx="28003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50000"/>
              </a:spcBef>
            </a:pPr>
            <a:r>
              <a:rPr lang="en-US" altLang="en-US" sz="3600" b="1"/>
              <a:t>Canaanites</a:t>
            </a:r>
          </a:p>
        </p:txBody>
      </p:sp>
      <p:pic>
        <p:nvPicPr>
          <p:cNvPr id="88076"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81000"/>
            <a:ext cx="1427163" cy="69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45" name="Text Box 17"/>
          <p:cNvSpPr txBox="1">
            <a:spLocks noChangeArrowheads="1"/>
          </p:cNvSpPr>
          <p:nvPr/>
        </p:nvSpPr>
        <p:spPr bwMode="auto">
          <a:xfrm>
            <a:off x="6019800" y="381000"/>
            <a:ext cx="16002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50000"/>
              </a:spcBef>
            </a:pPr>
            <a:r>
              <a:rPr lang="en-US" altLang="en-US" sz="3600" b="1">
                <a:solidFill>
                  <a:srgbClr val="FFFFFF"/>
                </a:solidFill>
              </a:rPr>
              <a:t>Ararat</a:t>
            </a:r>
            <a:endParaRPr lang="en-US" altLang="en-US" sz="3600" b="1">
              <a:solidFill>
                <a:schemeClr val="bg1"/>
              </a:solidFill>
            </a:endParaRPr>
          </a:p>
        </p:txBody>
      </p:sp>
      <p:sp>
        <p:nvSpPr>
          <p:cNvPr id="22536" name="Text Box 8"/>
          <p:cNvSpPr txBox="1">
            <a:spLocks noChangeArrowheads="1"/>
          </p:cNvSpPr>
          <p:nvPr/>
        </p:nvSpPr>
        <p:spPr bwMode="auto">
          <a:xfrm>
            <a:off x="-152400" y="4724400"/>
            <a:ext cx="28003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spcBef>
                <a:spcPct val="50000"/>
              </a:spcBef>
            </a:pPr>
            <a:r>
              <a:rPr lang="en-US" altLang="en-US" sz="3600" b="1"/>
              <a:t>Egyptians</a:t>
            </a:r>
          </a:p>
        </p:txBody>
      </p:sp>
      <p:sp>
        <p:nvSpPr>
          <p:cNvPr id="88079" name="Text Box 19"/>
          <p:cNvSpPr txBox="1">
            <a:spLocks noChangeArrowheads="1"/>
          </p:cNvSpPr>
          <p:nvPr/>
        </p:nvSpPr>
        <p:spPr bwMode="auto">
          <a:xfrm>
            <a:off x="8615363" y="0"/>
            <a:ext cx="523875" cy="457200"/>
          </a:xfrm>
          <a:prstGeom prst="rect">
            <a:avLst/>
          </a:prstGeom>
          <a:solidFill>
            <a:srgbClr val="0000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b="1">
                <a:solidFill>
                  <a:srgbClr val="FFFFFF"/>
                </a:solidFill>
              </a:rPr>
              <a:t>17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545"/>
                                        </p:tgtEl>
                                        <p:attrNameLst>
                                          <p:attrName>style.visibility</p:attrName>
                                        </p:attrNameLst>
                                      </p:cBhvr>
                                      <p:to>
                                        <p:strVal val="visible"/>
                                      </p:to>
                                    </p:set>
                                    <p:animEffect transition="in" filter="dissolve">
                                      <p:cBhvr>
                                        <p:cTn id="7" dur="500"/>
                                        <p:tgtEl>
                                          <p:spTgt spid="2254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546"/>
                                        </p:tgtEl>
                                        <p:attrNameLst>
                                          <p:attrName>style.visibility</p:attrName>
                                        </p:attrNameLst>
                                      </p:cBhvr>
                                      <p:to>
                                        <p:strVal val="visible"/>
                                      </p:to>
                                    </p:set>
                                    <p:animEffect transition="in" filter="fade">
                                      <p:cBhvr>
                                        <p:cTn id="12" dur="500"/>
                                        <p:tgtEl>
                                          <p:spTgt spid="2254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542"/>
                                        </p:tgtEl>
                                        <p:attrNameLst>
                                          <p:attrName>style.visibility</p:attrName>
                                        </p:attrNameLst>
                                      </p:cBhvr>
                                      <p:to>
                                        <p:strVal val="visible"/>
                                      </p:to>
                                    </p:set>
                                    <p:animEffect transition="in" filter="fade">
                                      <p:cBhvr>
                                        <p:cTn id="17" dur="500"/>
                                        <p:tgtEl>
                                          <p:spTgt spid="2254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2537"/>
                                        </p:tgtEl>
                                        <p:attrNameLst>
                                          <p:attrName>style.visibility</p:attrName>
                                        </p:attrNameLst>
                                      </p:cBhvr>
                                      <p:to>
                                        <p:strVal val="visible"/>
                                      </p:to>
                                    </p:set>
                                    <p:animEffect transition="in" filter="dissolve">
                                      <p:cBhvr>
                                        <p:cTn id="22" dur="500"/>
                                        <p:tgtEl>
                                          <p:spTgt spid="2253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540"/>
                                        </p:tgtEl>
                                        <p:attrNameLst>
                                          <p:attrName>style.visibility</p:attrName>
                                        </p:attrNameLst>
                                      </p:cBhvr>
                                      <p:to>
                                        <p:strVal val="visible"/>
                                      </p:to>
                                    </p:set>
                                    <p:animEffect transition="in" filter="fade">
                                      <p:cBhvr>
                                        <p:cTn id="27" dur="500"/>
                                        <p:tgtEl>
                                          <p:spTgt spid="2254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2538"/>
                                        </p:tgtEl>
                                        <p:attrNameLst>
                                          <p:attrName>style.visibility</p:attrName>
                                        </p:attrNameLst>
                                      </p:cBhvr>
                                      <p:to>
                                        <p:strVal val="visible"/>
                                      </p:to>
                                    </p:set>
                                    <p:animEffect transition="in" filter="dissolve">
                                      <p:cBhvr>
                                        <p:cTn id="32" dur="500"/>
                                        <p:tgtEl>
                                          <p:spTgt spid="2253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2534"/>
                                        </p:tgtEl>
                                        <p:attrNameLst>
                                          <p:attrName>style.visibility</p:attrName>
                                        </p:attrNameLst>
                                      </p:cBhvr>
                                      <p:to>
                                        <p:strVal val="visible"/>
                                      </p:to>
                                    </p:set>
                                    <p:animEffect transition="in" filter="dissolve">
                                      <p:cBhvr>
                                        <p:cTn id="37" dur="500"/>
                                        <p:tgtEl>
                                          <p:spTgt spid="2253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2543"/>
                                        </p:tgtEl>
                                        <p:attrNameLst>
                                          <p:attrName>style.visibility</p:attrName>
                                        </p:attrNameLst>
                                      </p:cBhvr>
                                      <p:to>
                                        <p:strVal val="visible"/>
                                      </p:to>
                                    </p:set>
                                    <p:animEffect transition="in" filter="fade">
                                      <p:cBhvr>
                                        <p:cTn id="42" dur="500"/>
                                        <p:tgtEl>
                                          <p:spTgt spid="2254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22539"/>
                                        </p:tgtEl>
                                        <p:attrNameLst>
                                          <p:attrName>style.visibility</p:attrName>
                                        </p:attrNameLst>
                                      </p:cBhvr>
                                      <p:to>
                                        <p:strVal val="visible"/>
                                      </p:to>
                                    </p:set>
                                    <p:animEffect transition="in" filter="dissolve">
                                      <p:cBhvr>
                                        <p:cTn id="47" dur="500"/>
                                        <p:tgtEl>
                                          <p:spTgt spid="22539"/>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22536"/>
                                        </p:tgtEl>
                                        <p:attrNameLst>
                                          <p:attrName>style.visibility</p:attrName>
                                        </p:attrNameLst>
                                      </p:cBhvr>
                                      <p:to>
                                        <p:strVal val="visible"/>
                                      </p:to>
                                    </p:set>
                                    <p:animEffect transition="in" filter="dissolve">
                                      <p:cBhvr>
                                        <p:cTn id="52" dur="500"/>
                                        <p:tgtEl>
                                          <p:spTgt spid="22536"/>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22535"/>
                                        </p:tgtEl>
                                        <p:attrNameLst>
                                          <p:attrName>style.visibility</p:attrName>
                                        </p:attrNameLst>
                                      </p:cBhvr>
                                      <p:to>
                                        <p:strVal val="visible"/>
                                      </p:to>
                                    </p:set>
                                    <p:animEffect transition="in" filter="dissolve">
                                      <p:cBhvr>
                                        <p:cTn id="57" dur="500"/>
                                        <p:tgtEl>
                                          <p:spTgt spid="225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46" grpId="0" animBg="1"/>
      <p:bldP spid="22534" grpId="0" autoUpdateAnimBg="0"/>
      <p:bldP spid="22538" grpId="0" autoUpdateAnimBg="0"/>
      <p:bldP spid="22539" grpId="0" autoUpdateAnimBg="0"/>
      <p:bldP spid="22540" grpId="0" animBg="1" autoUpdateAnimBg="0"/>
      <p:bldP spid="22542" grpId="0" animBg="1" autoUpdateAnimBg="0"/>
      <p:bldP spid="22543" grpId="0" animBg="1" autoUpdateAnimBg="0"/>
      <p:bldP spid="22537" grpId="0" autoUpdateAnimBg="0"/>
      <p:bldP spid="22535" grpId="0" autoUpdateAnimBg="0"/>
      <p:bldP spid="22545" grpId="0" autoUpdateAnimBg="0"/>
      <p:bldP spid="22536"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2" descr="Med Sea today"/>
          <p:cNvPicPr>
            <a:picLocks noChangeAspect="1" noChangeArrowheads="1"/>
          </p:cNvPicPr>
          <p:nvPr/>
        </p:nvPicPr>
        <p:blipFill>
          <a:blip r:embed="rId3" cstate="screen">
            <a:lum bright="-18000" contrast="6000"/>
            <a:extLst>
              <a:ext uri="{28A0092B-C50C-407E-A947-70E740481C1C}">
                <a14:useLocalDpi xmlns:a14="http://schemas.microsoft.com/office/drawing/2010/main" val="0"/>
              </a:ext>
            </a:extLst>
          </a:blip>
          <a:srcRect/>
          <a:stretch>
            <a:fillRect/>
          </a:stretch>
        </p:blipFill>
        <p:spPr bwMode="auto">
          <a:xfrm>
            <a:off x="0" y="447675"/>
            <a:ext cx="9144000" cy="5876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083" name="Text Box 3"/>
          <p:cNvSpPr txBox="1">
            <a:spLocks noChangeArrowheads="1"/>
          </p:cNvSpPr>
          <p:nvPr/>
        </p:nvSpPr>
        <p:spPr bwMode="auto">
          <a:xfrm>
            <a:off x="5638800" y="2209800"/>
            <a:ext cx="2590800" cy="585788"/>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bodyPr>
          <a:lstStyle/>
          <a:p>
            <a:pPr eaLnBrk="1" hangingPunct="1">
              <a:spcBef>
                <a:spcPct val="50000"/>
              </a:spcBef>
              <a:defRPr/>
            </a:pPr>
            <a:r>
              <a:rPr lang="en-US" sz="3200" b="1">
                <a:solidFill>
                  <a:srgbClr val="FFFFFF"/>
                </a:solidFill>
                <a:latin typeface="Arial"/>
                <a:ea typeface="+mn-ea"/>
                <a:cs typeface="Arial"/>
              </a:rPr>
              <a:t>Tubal</a:t>
            </a:r>
          </a:p>
        </p:txBody>
      </p:sp>
      <p:sp>
        <p:nvSpPr>
          <p:cNvPr id="174084" name="Text Box 4"/>
          <p:cNvSpPr txBox="1">
            <a:spLocks noChangeArrowheads="1"/>
          </p:cNvSpPr>
          <p:nvPr/>
        </p:nvSpPr>
        <p:spPr bwMode="auto">
          <a:xfrm>
            <a:off x="3962400" y="1706563"/>
            <a:ext cx="2590800" cy="585787"/>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bodyPr>
          <a:lstStyle/>
          <a:p>
            <a:pPr eaLnBrk="1" hangingPunct="1">
              <a:spcBef>
                <a:spcPct val="50000"/>
              </a:spcBef>
              <a:defRPr/>
            </a:pPr>
            <a:r>
              <a:rPr lang="en-US" sz="3200" b="1">
                <a:solidFill>
                  <a:srgbClr val="FFFFFF"/>
                </a:solidFill>
                <a:latin typeface="Arial"/>
                <a:ea typeface="+mn-ea"/>
                <a:cs typeface="Arial"/>
              </a:rPr>
              <a:t>Meshech</a:t>
            </a:r>
          </a:p>
        </p:txBody>
      </p:sp>
      <p:sp>
        <p:nvSpPr>
          <p:cNvPr id="174085" name="Text Box 5"/>
          <p:cNvSpPr txBox="1">
            <a:spLocks noChangeArrowheads="1"/>
          </p:cNvSpPr>
          <p:nvPr/>
        </p:nvSpPr>
        <p:spPr bwMode="auto">
          <a:xfrm>
            <a:off x="533400" y="4724400"/>
            <a:ext cx="2590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a:solidFill>
                  <a:schemeClr val="accent2"/>
                </a:solidFill>
                <a:latin typeface="Arial"/>
                <a:ea typeface="+mn-ea"/>
                <a:cs typeface="Arial"/>
              </a:rPr>
              <a:t>Put</a:t>
            </a:r>
          </a:p>
        </p:txBody>
      </p:sp>
      <p:sp>
        <p:nvSpPr>
          <p:cNvPr id="174086" name="Text Box 6"/>
          <p:cNvSpPr txBox="1">
            <a:spLocks noChangeArrowheads="1"/>
          </p:cNvSpPr>
          <p:nvPr/>
        </p:nvSpPr>
        <p:spPr bwMode="auto">
          <a:xfrm>
            <a:off x="2286000" y="563563"/>
            <a:ext cx="2590800" cy="585787"/>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bodyPr>
          <a:lstStyle/>
          <a:p>
            <a:pPr eaLnBrk="1" hangingPunct="1">
              <a:spcBef>
                <a:spcPct val="50000"/>
              </a:spcBef>
              <a:defRPr/>
            </a:pPr>
            <a:r>
              <a:rPr lang="en-US" sz="3200" b="1">
                <a:solidFill>
                  <a:srgbClr val="FFFFFF"/>
                </a:solidFill>
                <a:latin typeface="Arial"/>
                <a:ea typeface="+mn-ea"/>
                <a:cs typeface="Arial"/>
              </a:rPr>
              <a:t>Gomer</a:t>
            </a:r>
          </a:p>
        </p:txBody>
      </p:sp>
      <p:sp>
        <p:nvSpPr>
          <p:cNvPr id="174087" name="Text Box 7"/>
          <p:cNvSpPr txBox="1">
            <a:spLocks noChangeArrowheads="1"/>
          </p:cNvSpPr>
          <p:nvPr/>
        </p:nvSpPr>
        <p:spPr bwMode="auto">
          <a:xfrm>
            <a:off x="6934200" y="3078163"/>
            <a:ext cx="2590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a:solidFill>
                  <a:srgbClr val="FF0000"/>
                </a:solidFill>
                <a:latin typeface="Arial"/>
                <a:ea typeface="+mn-ea"/>
                <a:cs typeface="Arial"/>
              </a:rPr>
              <a:t>Aram</a:t>
            </a:r>
          </a:p>
        </p:txBody>
      </p:sp>
      <p:sp>
        <p:nvSpPr>
          <p:cNvPr id="174088" name="Text Box 8"/>
          <p:cNvSpPr txBox="1">
            <a:spLocks noChangeArrowheads="1"/>
          </p:cNvSpPr>
          <p:nvPr/>
        </p:nvSpPr>
        <p:spPr bwMode="auto">
          <a:xfrm>
            <a:off x="6553200" y="1828800"/>
            <a:ext cx="2590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a:solidFill>
                  <a:srgbClr val="FF0000"/>
                </a:solidFill>
                <a:latin typeface="Arial"/>
                <a:ea typeface="+mn-ea"/>
                <a:cs typeface="Arial"/>
              </a:rPr>
              <a:t>Asshur</a:t>
            </a:r>
          </a:p>
        </p:txBody>
      </p:sp>
      <p:sp>
        <p:nvSpPr>
          <p:cNvPr id="174089" name="Text Box 9"/>
          <p:cNvSpPr txBox="1">
            <a:spLocks noChangeArrowheads="1"/>
          </p:cNvSpPr>
          <p:nvPr/>
        </p:nvSpPr>
        <p:spPr bwMode="auto">
          <a:xfrm>
            <a:off x="5715000" y="4191000"/>
            <a:ext cx="2590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a:solidFill>
                  <a:schemeClr val="accent2"/>
                </a:solidFill>
                <a:latin typeface="Arial"/>
                <a:ea typeface="+mn-ea"/>
                <a:cs typeface="Arial"/>
              </a:rPr>
              <a:t>Canaan</a:t>
            </a:r>
          </a:p>
        </p:txBody>
      </p:sp>
      <p:sp>
        <p:nvSpPr>
          <p:cNvPr id="174090" name="Text Box 10"/>
          <p:cNvSpPr txBox="1">
            <a:spLocks noChangeArrowheads="1"/>
          </p:cNvSpPr>
          <p:nvPr/>
        </p:nvSpPr>
        <p:spPr bwMode="auto">
          <a:xfrm>
            <a:off x="3200400" y="5486400"/>
            <a:ext cx="2590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a:solidFill>
                  <a:schemeClr val="accent2"/>
                </a:solidFill>
                <a:latin typeface="Arial"/>
                <a:ea typeface="+mn-ea"/>
                <a:cs typeface="Arial"/>
              </a:rPr>
              <a:t>Mizraim</a:t>
            </a:r>
          </a:p>
        </p:txBody>
      </p:sp>
      <p:sp>
        <p:nvSpPr>
          <p:cNvPr id="174091" name="Text Box 11"/>
          <p:cNvSpPr txBox="1">
            <a:spLocks noChangeArrowheads="1"/>
          </p:cNvSpPr>
          <p:nvPr/>
        </p:nvSpPr>
        <p:spPr bwMode="auto">
          <a:xfrm>
            <a:off x="3200400" y="2133600"/>
            <a:ext cx="2590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a:solidFill>
                  <a:srgbClr val="FF0000"/>
                </a:solidFill>
                <a:latin typeface="Arial"/>
                <a:ea typeface="+mn-ea"/>
                <a:cs typeface="Arial"/>
              </a:rPr>
              <a:t>Lud</a:t>
            </a:r>
          </a:p>
        </p:txBody>
      </p:sp>
      <p:sp>
        <p:nvSpPr>
          <p:cNvPr id="174092" name="Text Box 12"/>
          <p:cNvSpPr txBox="1">
            <a:spLocks noChangeArrowheads="1"/>
          </p:cNvSpPr>
          <p:nvPr/>
        </p:nvSpPr>
        <p:spPr bwMode="auto">
          <a:xfrm>
            <a:off x="6324600" y="1066800"/>
            <a:ext cx="2590800" cy="585788"/>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bodyPr>
          <a:lstStyle/>
          <a:p>
            <a:pPr eaLnBrk="1" hangingPunct="1">
              <a:spcBef>
                <a:spcPct val="50000"/>
              </a:spcBef>
              <a:defRPr/>
            </a:pPr>
            <a:r>
              <a:rPr lang="en-US" sz="3200" b="1">
                <a:solidFill>
                  <a:srgbClr val="FFFFFF"/>
                </a:solidFill>
                <a:latin typeface="Arial"/>
                <a:ea typeface="+mn-ea"/>
                <a:cs typeface="Arial"/>
              </a:rPr>
              <a:t>Togarmah</a:t>
            </a:r>
          </a:p>
        </p:txBody>
      </p:sp>
      <p:sp>
        <p:nvSpPr>
          <p:cNvPr id="174093" name="Text Box 13"/>
          <p:cNvSpPr txBox="1">
            <a:spLocks noChangeArrowheads="1"/>
          </p:cNvSpPr>
          <p:nvPr/>
        </p:nvSpPr>
        <p:spPr bwMode="auto">
          <a:xfrm>
            <a:off x="990600" y="3429000"/>
            <a:ext cx="3200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4000" b="1">
                <a:solidFill>
                  <a:schemeClr val="accent2"/>
                </a:solidFill>
                <a:latin typeface="Arial"/>
                <a:ea typeface="+mn-ea"/>
                <a:cs typeface="Arial"/>
              </a:rPr>
              <a:t>Caphtorites</a:t>
            </a:r>
          </a:p>
        </p:txBody>
      </p:sp>
      <p:sp>
        <p:nvSpPr>
          <p:cNvPr id="174094" name="Text Box 14"/>
          <p:cNvSpPr txBox="1">
            <a:spLocks noChangeArrowheads="1"/>
          </p:cNvSpPr>
          <p:nvPr/>
        </p:nvSpPr>
        <p:spPr bwMode="auto">
          <a:xfrm>
            <a:off x="4876800" y="6248400"/>
            <a:ext cx="4267200" cy="579438"/>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p>
            <a:pPr algn="r" eaLnBrk="1" hangingPunct="1">
              <a:spcBef>
                <a:spcPct val="50000"/>
              </a:spcBef>
              <a:defRPr/>
            </a:pPr>
            <a:r>
              <a:rPr lang="en-US" sz="3200" b="1">
                <a:solidFill>
                  <a:schemeClr val="bg1"/>
                </a:solidFill>
                <a:latin typeface="Arial"/>
                <a:ea typeface="+mn-ea"/>
                <a:cs typeface="Arial"/>
              </a:rPr>
              <a:t>Genesis 10</a:t>
            </a:r>
          </a:p>
        </p:txBody>
      </p:sp>
      <p:sp>
        <p:nvSpPr>
          <p:cNvPr id="90126" name="Text Box 15"/>
          <p:cNvSpPr txBox="1">
            <a:spLocks noChangeArrowheads="1"/>
          </p:cNvSpPr>
          <p:nvPr/>
        </p:nvSpPr>
        <p:spPr bwMode="auto">
          <a:xfrm>
            <a:off x="8578850" y="762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b="1">
                <a:solidFill>
                  <a:schemeClr val="bg1"/>
                </a:solidFill>
                <a:cs typeface="Arial" pitchFamily="34" charset="0"/>
              </a:rPr>
              <a:t>92</a:t>
            </a:r>
          </a:p>
        </p:txBody>
      </p:sp>
      <p:sp>
        <p:nvSpPr>
          <p:cNvPr id="174096" name="Oval 16"/>
          <p:cNvSpPr>
            <a:spLocks noChangeArrowheads="1"/>
          </p:cNvSpPr>
          <p:nvPr/>
        </p:nvSpPr>
        <p:spPr bwMode="auto">
          <a:xfrm>
            <a:off x="2667000" y="1524000"/>
            <a:ext cx="6477000" cy="2514600"/>
          </a:xfrm>
          <a:prstGeom prst="ellipse">
            <a:avLst/>
          </a:prstGeom>
          <a:noFill/>
          <a:ln w="76200">
            <a:solidFill>
              <a:srgbClr val="FF0000"/>
            </a:solidFill>
            <a:round/>
            <a:headEnd/>
            <a:tailEnd/>
          </a:ln>
          <a:effectLst>
            <a:outerShdw blurRad="63500" dist="71842" dir="2700000" algn="ctr" rotWithShape="0">
              <a:schemeClr val="tx2">
                <a:alpha val="74998"/>
              </a:schemeClr>
            </a:outerShdw>
          </a:effec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cs typeface="Arial" pitchFamily="34" charset="0"/>
            </a:endParaRPr>
          </a:p>
        </p:txBody>
      </p:sp>
      <p:sp>
        <p:nvSpPr>
          <p:cNvPr id="174097" name="Oval 17"/>
          <p:cNvSpPr>
            <a:spLocks noChangeArrowheads="1"/>
          </p:cNvSpPr>
          <p:nvPr/>
        </p:nvSpPr>
        <p:spPr bwMode="auto">
          <a:xfrm>
            <a:off x="76200" y="3124200"/>
            <a:ext cx="7543800" cy="3124200"/>
          </a:xfrm>
          <a:prstGeom prst="ellipse">
            <a:avLst/>
          </a:prstGeom>
          <a:noFill/>
          <a:ln w="76200">
            <a:solidFill>
              <a:srgbClr val="0033CC"/>
            </a:solidFill>
            <a:round/>
            <a:headEnd/>
            <a:tailEnd/>
          </a:ln>
          <a:effectLst>
            <a:outerShdw blurRad="63500" dist="71842" dir="2700000" algn="ctr" rotWithShape="0">
              <a:schemeClr val="tx2">
                <a:alpha val="74998"/>
              </a:schemeClr>
            </a:outerShdw>
          </a:effec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endParaRPr lang="en-US" altLang="en-US">
              <a:solidFill>
                <a:schemeClr val="accent2"/>
              </a:solidFill>
              <a:cs typeface="Arial" pitchFamily="34" charset="0"/>
            </a:endParaRPr>
          </a:p>
        </p:txBody>
      </p:sp>
      <p:sp>
        <p:nvSpPr>
          <p:cNvPr id="174098" name="Text Box 18"/>
          <p:cNvSpPr txBox="1">
            <a:spLocks noChangeArrowheads="1"/>
          </p:cNvSpPr>
          <p:nvPr/>
        </p:nvSpPr>
        <p:spPr bwMode="auto">
          <a:xfrm>
            <a:off x="1447800" y="1554163"/>
            <a:ext cx="2590800" cy="585787"/>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bodyPr>
          <a:lstStyle/>
          <a:p>
            <a:pPr eaLnBrk="1" hangingPunct="1">
              <a:spcBef>
                <a:spcPct val="50000"/>
              </a:spcBef>
              <a:defRPr/>
            </a:pPr>
            <a:r>
              <a:rPr lang="en-US" sz="3200" b="1">
                <a:solidFill>
                  <a:srgbClr val="FFFFFF"/>
                </a:solidFill>
                <a:latin typeface="Arial"/>
                <a:ea typeface="+mn-ea"/>
                <a:cs typeface="Arial"/>
              </a:rPr>
              <a:t>Javan</a:t>
            </a:r>
          </a:p>
        </p:txBody>
      </p:sp>
      <p:sp>
        <p:nvSpPr>
          <p:cNvPr id="174099" name="Oval 19"/>
          <p:cNvSpPr>
            <a:spLocks noChangeArrowheads="1"/>
          </p:cNvSpPr>
          <p:nvPr/>
        </p:nvSpPr>
        <p:spPr bwMode="auto">
          <a:xfrm>
            <a:off x="0" y="457200"/>
            <a:ext cx="8991600" cy="2438400"/>
          </a:xfrm>
          <a:prstGeom prst="ellipse">
            <a:avLst/>
          </a:prstGeom>
          <a:noFill/>
          <a:ln w="76200">
            <a:solidFill>
              <a:schemeClr val="bg1"/>
            </a:solidFill>
            <a:round/>
            <a:headEnd/>
            <a:tailEnd/>
          </a:ln>
          <a:effectLst>
            <a:outerShdw blurRad="63500" dist="89803" dir="2700000" algn="ctr" rotWithShape="0">
              <a:schemeClr val="tx2">
                <a:alpha val="74998"/>
              </a:schemeClr>
            </a:outerShdw>
          </a:effectLst>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cs typeface="Arial" pitchFamily="34" charset="0"/>
            </a:endParaRPr>
          </a:p>
        </p:txBody>
      </p:sp>
      <p:pic>
        <p:nvPicPr>
          <p:cNvPr id="174100" name="Picture 20" descr="DannyGoh"/>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733800" y="2971800"/>
            <a:ext cx="2057400"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01" name="Picture 21" descr="RickNov02"/>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55575" y="762000"/>
            <a:ext cx="1749425"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133" name="Rectangle 22"/>
          <p:cNvSpPr>
            <a:spLocks noGrp="1" noChangeArrowheads="1"/>
          </p:cNvSpPr>
          <p:nvPr>
            <p:ph type="title" idx="4294967295"/>
          </p:nvPr>
        </p:nvSpPr>
        <p:spPr>
          <a:xfrm>
            <a:off x="-76200" y="6248400"/>
            <a:ext cx="6951663" cy="609600"/>
          </a:xfrm>
        </p:spPr>
        <p:txBody>
          <a:bodyPr/>
          <a:lstStyle/>
          <a:p>
            <a:pPr algn="l" eaLnBrk="1" hangingPunct="1"/>
            <a:r>
              <a:rPr lang="en-US" altLang="en-US" sz="2800">
                <a:solidFill>
                  <a:srgbClr val="FFFFFF"/>
                </a:solidFill>
                <a:latin typeface="Arial" pitchFamily="34" charset="0"/>
                <a:ea typeface="ＭＳ Ｐゴシック" pitchFamily="34" charset="-128"/>
                <a:cs typeface="Arial" pitchFamily="34" charset="0"/>
              </a:rPr>
              <a:t>The Lines of Japheth, Ham, &amp; Shem</a:t>
            </a:r>
            <a:endParaRPr lang="en-US" altLang="en-US" sz="3600">
              <a:solidFill>
                <a:srgbClr val="FFFFFF"/>
              </a:solidFill>
              <a:latin typeface="Arial" pitchFamily="34" charset="0"/>
              <a:ea typeface="ＭＳ Ｐゴシック" pitchFamily="34" charset="-128"/>
              <a:cs typeface="Arial" pitchFamily="34" charset="0"/>
            </a:endParaRPr>
          </a:p>
        </p:txBody>
      </p:sp>
      <p:pic>
        <p:nvPicPr>
          <p:cNvPr id="174104" name="Picture 24" descr="Rick &amp; Susan"/>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6324600" y="1676400"/>
            <a:ext cx="137160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106" name="Picture 26" descr="Rick &amp; Susan"/>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2195736" y="1066800"/>
            <a:ext cx="6934200" cy="4486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0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410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409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410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409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410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4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96" grpId="0" animBg="1"/>
      <p:bldP spid="174097" grpId="0" animBg="1"/>
      <p:bldP spid="17409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69" name="Picture 13"/>
          <p:cNvPicPr>
            <a:picLocks noChangeAspect="1" noChangeArrowheads="1"/>
          </p:cNvPicPr>
          <p:nvPr/>
        </p:nvPicPr>
        <p:blipFill>
          <a:blip r:embed="rId3">
            <a:lum bright="-54000"/>
          </a:blip>
          <a:srcRect l="9489" r="2190"/>
          <a:stretch>
            <a:fillRect/>
          </a:stretch>
        </p:blipFill>
        <p:spPr bwMode="auto">
          <a:xfrm>
            <a:off x="-76200" y="0"/>
            <a:ext cx="9220200" cy="6908800"/>
          </a:xfrm>
          <a:prstGeom prst="rect">
            <a:avLst/>
          </a:prstGeom>
          <a:noFill/>
          <a:ln w="9525">
            <a:miter lim="800000"/>
            <a:headEnd/>
            <a:tailEnd/>
          </a:ln>
          <a:effectLst>
            <a:outerShdw blurRad="63500" dist="38099" dir="2700000" algn="ctr" rotWithShape="0">
              <a:schemeClr val="tx1">
                <a:alpha val="74998"/>
              </a:schemeClr>
            </a:outerShdw>
          </a:effectLst>
        </p:spPr>
      </p:pic>
      <p:sp>
        <p:nvSpPr>
          <p:cNvPr id="173058" name="Rectangle 2"/>
          <p:cNvSpPr>
            <a:spLocks noGrp="1" noChangeArrowheads="1"/>
          </p:cNvSpPr>
          <p:nvPr>
            <p:ph type="title" idx="4294967295"/>
          </p:nvPr>
        </p:nvSpPr>
        <p:spPr>
          <a:xfrm>
            <a:off x="533400" y="0"/>
            <a:ext cx="7772400" cy="1295400"/>
          </a:xfrm>
          <a:effectLst>
            <a:outerShdw blurRad="63500" dist="38099" dir="2700000" algn="ctr" rotWithShape="0">
              <a:schemeClr val="tx1">
                <a:alpha val="74997"/>
              </a:schemeClr>
            </a:outerShdw>
          </a:effectLst>
        </p:spPr>
        <p:txBody>
          <a:bodyPr/>
          <a:lstStyle/>
          <a:p>
            <a:pPr eaLnBrk="1" hangingPunct="1"/>
            <a:r>
              <a:rPr lang="en-US" altLang="en-US" sz="5400" b="1">
                <a:solidFill>
                  <a:srgbClr val="FFFF00"/>
                </a:solidFill>
                <a:latin typeface="Arial" pitchFamily="34" charset="0"/>
                <a:ea typeface="ＭＳ Ｐゴシック" pitchFamily="34" charset="-128"/>
                <a:cs typeface="Arial" pitchFamily="34" charset="0"/>
              </a:rPr>
              <a:t>The Table of Nations </a:t>
            </a:r>
            <a:br>
              <a:rPr lang="en-US" altLang="en-US" sz="5400" b="1">
                <a:solidFill>
                  <a:srgbClr val="FFFF00"/>
                </a:solidFill>
                <a:latin typeface="Arial" pitchFamily="34" charset="0"/>
                <a:ea typeface="ＭＳ Ｐゴシック" pitchFamily="34" charset="-128"/>
                <a:cs typeface="Arial" pitchFamily="34" charset="0"/>
              </a:rPr>
            </a:br>
            <a:r>
              <a:rPr lang="en-US" altLang="en-US" sz="3600" b="1">
                <a:solidFill>
                  <a:srgbClr val="FFFF00"/>
                </a:solidFill>
                <a:latin typeface="Arial" pitchFamily="34" charset="0"/>
                <a:ea typeface="ＭＳ Ｐゴシック" pitchFamily="34" charset="-128"/>
                <a:cs typeface="Arial" pitchFamily="34" charset="0"/>
              </a:rPr>
              <a:t>(Gen. 10)</a:t>
            </a:r>
            <a:endParaRPr lang="en-US" altLang="en-US" sz="5400" b="1">
              <a:latin typeface="Arial" pitchFamily="34" charset="0"/>
              <a:ea typeface="ＭＳ Ｐゴシック" pitchFamily="34" charset="-128"/>
              <a:cs typeface="Arial" pitchFamily="34" charset="0"/>
            </a:endParaRPr>
          </a:p>
        </p:txBody>
      </p:sp>
      <p:sp>
        <p:nvSpPr>
          <p:cNvPr id="173059" name="Text Box 3"/>
          <p:cNvSpPr txBox="1">
            <a:spLocks noChangeArrowheads="1"/>
          </p:cNvSpPr>
          <p:nvPr/>
        </p:nvSpPr>
        <p:spPr bwMode="auto">
          <a:xfrm>
            <a:off x="3729038" y="1676400"/>
            <a:ext cx="1381125"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a:defRPr/>
            </a:pPr>
            <a:r>
              <a:rPr lang="en-US" sz="3200" b="1">
                <a:solidFill>
                  <a:srgbClr val="FFFF00"/>
                </a:solidFill>
                <a:latin typeface="Arial" pitchFamily="-108" charset="0"/>
                <a:ea typeface="+mn-ea"/>
              </a:rPr>
              <a:t>NOAH</a:t>
            </a:r>
          </a:p>
        </p:txBody>
      </p:sp>
      <p:sp>
        <p:nvSpPr>
          <p:cNvPr id="173060" name="Text Box 4"/>
          <p:cNvSpPr txBox="1">
            <a:spLocks noChangeArrowheads="1"/>
          </p:cNvSpPr>
          <p:nvPr/>
        </p:nvSpPr>
        <p:spPr bwMode="auto">
          <a:xfrm>
            <a:off x="379413" y="3124200"/>
            <a:ext cx="1743075"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a:defRPr/>
            </a:pPr>
            <a:r>
              <a:rPr lang="en-US" sz="3200" b="1">
                <a:solidFill>
                  <a:srgbClr val="FFFF00"/>
                </a:solidFill>
                <a:latin typeface="Arial" pitchFamily="-108" charset="0"/>
                <a:ea typeface="+mn-ea"/>
              </a:rPr>
              <a:t>Japheth</a:t>
            </a:r>
          </a:p>
        </p:txBody>
      </p:sp>
      <p:sp>
        <p:nvSpPr>
          <p:cNvPr id="173061" name="Text Box 5"/>
          <p:cNvSpPr txBox="1">
            <a:spLocks noChangeArrowheads="1"/>
          </p:cNvSpPr>
          <p:nvPr/>
        </p:nvSpPr>
        <p:spPr bwMode="auto">
          <a:xfrm>
            <a:off x="3865563" y="3124200"/>
            <a:ext cx="1109662"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a:defRPr/>
            </a:pPr>
            <a:r>
              <a:rPr lang="en-US" sz="3200" b="1">
                <a:solidFill>
                  <a:srgbClr val="FFFF00"/>
                </a:solidFill>
                <a:latin typeface="Arial" pitchFamily="-108" charset="0"/>
                <a:ea typeface="+mn-ea"/>
              </a:rPr>
              <a:t>HAM</a:t>
            </a:r>
          </a:p>
        </p:txBody>
      </p:sp>
      <p:sp>
        <p:nvSpPr>
          <p:cNvPr id="173062" name="Text Box 6"/>
          <p:cNvSpPr txBox="1">
            <a:spLocks noChangeArrowheads="1"/>
          </p:cNvSpPr>
          <p:nvPr/>
        </p:nvSpPr>
        <p:spPr bwMode="auto">
          <a:xfrm>
            <a:off x="6992938" y="3124200"/>
            <a:ext cx="13589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US" altLang="en-US" sz="3200" b="1" i="1">
                <a:solidFill>
                  <a:srgbClr val="FFFF00"/>
                </a:solidFill>
              </a:rPr>
              <a:t>SHEM</a:t>
            </a:r>
            <a:endParaRPr lang="en-US" altLang="en-US" sz="3200" b="1">
              <a:solidFill>
                <a:srgbClr val="FFFF00"/>
              </a:solidFill>
            </a:endParaRPr>
          </a:p>
        </p:txBody>
      </p:sp>
      <p:sp>
        <p:nvSpPr>
          <p:cNvPr id="173063" name="Text Box 7"/>
          <p:cNvSpPr txBox="1">
            <a:spLocks noChangeArrowheads="1"/>
          </p:cNvSpPr>
          <p:nvPr/>
        </p:nvSpPr>
        <p:spPr bwMode="auto">
          <a:xfrm>
            <a:off x="190500" y="4038600"/>
            <a:ext cx="2443163"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a:defRPr/>
            </a:pPr>
            <a:r>
              <a:rPr lang="en-US" sz="3200" b="1">
                <a:solidFill>
                  <a:srgbClr val="FFFF00"/>
                </a:solidFill>
                <a:latin typeface="Arial" pitchFamily="-108" charset="0"/>
                <a:ea typeface="+mn-ea"/>
              </a:rPr>
              <a:t>Caucasians</a:t>
            </a:r>
          </a:p>
        </p:txBody>
      </p:sp>
      <p:sp>
        <p:nvSpPr>
          <p:cNvPr id="173064" name="Text Box 8"/>
          <p:cNvSpPr txBox="1">
            <a:spLocks noChangeArrowheads="1"/>
          </p:cNvSpPr>
          <p:nvPr/>
        </p:nvSpPr>
        <p:spPr bwMode="auto">
          <a:xfrm>
            <a:off x="3246438" y="4038600"/>
            <a:ext cx="2352675"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a:defRPr/>
            </a:pPr>
            <a:r>
              <a:rPr lang="en-US" sz="3200" b="1">
                <a:solidFill>
                  <a:srgbClr val="FFFF00"/>
                </a:solidFill>
                <a:latin typeface="Arial" pitchFamily="-108" charset="0"/>
                <a:ea typeface="+mn-ea"/>
              </a:rPr>
              <a:t>Canaanites</a:t>
            </a:r>
          </a:p>
        </p:txBody>
      </p:sp>
      <p:sp>
        <p:nvSpPr>
          <p:cNvPr id="173065" name="Text Box 9"/>
          <p:cNvSpPr txBox="1">
            <a:spLocks noChangeArrowheads="1"/>
          </p:cNvSpPr>
          <p:nvPr/>
        </p:nvSpPr>
        <p:spPr bwMode="auto">
          <a:xfrm>
            <a:off x="6792913" y="4038600"/>
            <a:ext cx="1743075"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US" altLang="en-US" sz="3200" b="1" i="1">
                <a:solidFill>
                  <a:srgbClr val="FFFF00"/>
                </a:solidFill>
              </a:rPr>
              <a:t>Semites</a:t>
            </a:r>
            <a:endParaRPr lang="en-US" altLang="en-US" sz="3200" b="1">
              <a:solidFill>
                <a:srgbClr val="FFFF00"/>
              </a:solidFill>
            </a:endParaRPr>
          </a:p>
        </p:txBody>
      </p:sp>
      <p:sp>
        <p:nvSpPr>
          <p:cNvPr id="173066" name="Text Box 10"/>
          <p:cNvSpPr txBox="1">
            <a:spLocks noChangeArrowheads="1"/>
          </p:cNvSpPr>
          <p:nvPr/>
        </p:nvSpPr>
        <p:spPr bwMode="auto">
          <a:xfrm>
            <a:off x="74613" y="5105400"/>
            <a:ext cx="2690812" cy="10668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a:defRPr/>
            </a:pPr>
            <a:r>
              <a:rPr lang="en-US" sz="3200" b="1">
                <a:solidFill>
                  <a:srgbClr val="FFFF00"/>
                </a:solidFill>
                <a:latin typeface="Arial" pitchFamily="-108" charset="0"/>
                <a:ea typeface="+mn-ea"/>
              </a:rPr>
              <a:t>Europeans &amp;</a:t>
            </a:r>
          </a:p>
          <a:p>
            <a:pPr algn="ctr">
              <a:defRPr/>
            </a:pPr>
            <a:r>
              <a:rPr lang="en-US" sz="3200" b="1">
                <a:solidFill>
                  <a:srgbClr val="FFFF00"/>
                </a:solidFill>
                <a:latin typeface="Arial" pitchFamily="-108" charset="0"/>
                <a:ea typeface="+mn-ea"/>
              </a:rPr>
              <a:t>East Indians</a:t>
            </a:r>
          </a:p>
        </p:txBody>
      </p:sp>
      <p:sp>
        <p:nvSpPr>
          <p:cNvPr id="173067" name="Text Box 11"/>
          <p:cNvSpPr txBox="1">
            <a:spLocks noChangeArrowheads="1"/>
          </p:cNvSpPr>
          <p:nvPr/>
        </p:nvSpPr>
        <p:spPr bwMode="auto">
          <a:xfrm>
            <a:off x="3325813" y="5105400"/>
            <a:ext cx="2216150" cy="10668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algn="ctr">
              <a:defRPr/>
            </a:pPr>
            <a:r>
              <a:rPr lang="en-US" sz="3200" b="1">
                <a:solidFill>
                  <a:srgbClr val="FFFF00"/>
                </a:solidFill>
                <a:latin typeface="Arial" pitchFamily="-108" charset="0"/>
                <a:ea typeface="+mn-ea"/>
              </a:rPr>
              <a:t>Africans &amp;</a:t>
            </a:r>
          </a:p>
          <a:p>
            <a:pPr algn="ctr">
              <a:defRPr/>
            </a:pPr>
            <a:r>
              <a:rPr lang="en-US" sz="3200" b="1">
                <a:solidFill>
                  <a:srgbClr val="FFFF00"/>
                </a:solidFill>
                <a:latin typeface="Arial" pitchFamily="-108" charset="0"/>
                <a:ea typeface="+mn-ea"/>
              </a:rPr>
              <a:t> Asians</a:t>
            </a:r>
          </a:p>
        </p:txBody>
      </p:sp>
      <p:sp>
        <p:nvSpPr>
          <p:cNvPr id="173068" name="Text Box 12"/>
          <p:cNvSpPr txBox="1">
            <a:spLocks noChangeArrowheads="1"/>
          </p:cNvSpPr>
          <p:nvPr/>
        </p:nvSpPr>
        <p:spPr bwMode="auto">
          <a:xfrm>
            <a:off x="6880225" y="5105400"/>
            <a:ext cx="1584325" cy="10668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a:r>
              <a:rPr lang="en-US" altLang="en-US" sz="3200" b="1" i="1">
                <a:solidFill>
                  <a:srgbClr val="FFFF00"/>
                </a:solidFill>
              </a:rPr>
              <a:t>Jews &amp;</a:t>
            </a:r>
          </a:p>
          <a:p>
            <a:pPr algn="ctr"/>
            <a:r>
              <a:rPr lang="en-US" altLang="en-US" sz="3200" b="1" i="1">
                <a:solidFill>
                  <a:srgbClr val="FFFF00"/>
                </a:solidFill>
              </a:rPr>
              <a:t> Arabs</a:t>
            </a:r>
            <a:endParaRPr lang="en-US" altLang="en-US" sz="3200" b="1">
              <a:solidFill>
                <a:srgbClr val="FFFF00"/>
              </a:solidFill>
            </a:endParaRPr>
          </a:p>
        </p:txBody>
      </p:sp>
      <p:sp>
        <p:nvSpPr>
          <p:cNvPr id="173070" name="AutoShape 14"/>
          <p:cNvSpPr>
            <a:spLocks noChangeArrowheads="1"/>
          </p:cNvSpPr>
          <p:nvPr/>
        </p:nvSpPr>
        <p:spPr bwMode="auto">
          <a:xfrm rot="-1112176">
            <a:off x="2590800" y="224155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173071" name="AutoShape 15"/>
          <p:cNvSpPr>
            <a:spLocks noChangeArrowheads="1"/>
          </p:cNvSpPr>
          <p:nvPr/>
        </p:nvSpPr>
        <p:spPr bwMode="auto">
          <a:xfrm rot="-5448300">
            <a:off x="4000500" y="255270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173072" name="AutoShape 16"/>
          <p:cNvSpPr>
            <a:spLocks noChangeArrowheads="1"/>
          </p:cNvSpPr>
          <p:nvPr/>
        </p:nvSpPr>
        <p:spPr bwMode="auto">
          <a:xfrm rot="-9047274">
            <a:off x="5410200" y="228600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92176" name="Text Box 17"/>
          <p:cNvSpPr txBox="1">
            <a:spLocks noChangeArrowheads="1"/>
          </p:cNvSpPr>
          <p:nvPr/>
        </p:nvSpPr>
        <p:spPr bwMode="auto">
          <a:xfrm>
            <a:off x="8615363" y="0"/>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b="1">
                <a:solidFill>
                  <a:srgbClr val="FFFFFF"/>
                </a:solidFill>
              </a:rPr>
              <a:t>17</a:t>
            </a:r>
          </a:p>
        </p:txBody>
      </p:sp>
      <p:sp>
        <p:nvSpPr>
          <p:cNvPr id="173074" name="Text Box 18"/>
          <p:cNvSpPr txBox="1">
            <a:spLocks noChangeArrowheads="1"/>
          </p:cNvSpPr>
          <p:nvPr/>
        </p:nvSpPr>
        <p:spPr bwMode="auto">
          <a:xfrm>
            <a:off x="2133600" y="3468688"/>
            <a:ext cx="6588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b="1">
                <a:solidFill>
                  <a:srgbClr val="FFFFFF"/>
                </a:solidFill>
              </a:rPr>
              <a:t>Sin</a:t>
            </a:r>
            <a:endParaRPr lang="en-US" altLang="en-US" sz="1800"/>
          </a:p>
        </p:txBody>
      </p:sp>
      <p:sp>
        <p:nvSpPr>
          <p:cNvPr id="173075" name="Text Box 19"/>
          <p:cNvSpPr txBox="1">
            <a:spLocks noChangeArrowheads="1"/>
          </p:cNvSpPr>
          <p:nvPr/>
        </p:nvSpPr>
        <p:spPr bwMode="auto">
          <a:xfrm>
            <a:off x="1676400" y="4876800"/>
            <a:ext cx="9128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b="1">
                <a:solidFill>
                  <a:srgbClr val="FFFFFF"/>
                </a:solidFill>
              </a:rPr>
              <a:t>Sinai</a:t>
            </a:r>
            <a:endParaRPr lang="en-US" altLang="en-US" sz="1800"/>
          </a:p>
        </p:txBody>
      </p:sp>
      <p:sp>
        <p:nvSpPr>
          <p:cNvPr id="173076" name="Text Box 20"/>
          <p:cNvSpPr txBox="1">
            <a:spLocks noChangeArrowheads="1"/>
          </p:cNvSpPr>
          <p:nvPr/>
        </p:nvSpPr>
        <p:spPr bwMode="auto">
          <a:xfrm>
            <a:off x="8305800" y="1752600"/>
            <a:ext cx="8445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n-US" b="1">
                <a:solidFill>
                  <a:srgbClr val="FFFFFF"/>
                </a:solidFill>
              </a:rPr>
              <a:t>Sino</a:t>
            </a:r>
            <a:endParaRPr lang="en-US" altLang="en-US" sz="1800"/>
          </a:p>
        </p:txBody>
      </p:sp>
      <p:sp>
        <p:nvSpPr>
          <p:cNvPr id="173077" name="Oval 21"/>
          <p:cNvSpPr>
            <a:spLocks noChangeArrowheads="1"/>
          </p:cNvSpPr>
          <p:nvPr/>
        </p:nvSpPr>
        <p:spPr bwMode="auto">
          <a:xfrm>
            <a:off x="2743200" y="3581400"/>
            <a:ext cx="152400" cy="152400"/>
          </a:xfrm>
          <a:prstGeom prst="ellipse">
            <a:avLst/>
          </a:prstGeom>
          <a:solidFill>
            <a:schemeClr val="bg1"/>
          </a:solidFill>
          <a:ln w="9525">
            <a:solidFill>
              <a:schemeClr val="tx1"/>
            </a:solidFill>
            <a:round/>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173078" name="AutoShape 22"/>
          <p:cNvSpPr>
            <a:spLocks noChangeArrowheads="1"/>
          </p:cNvSpPr>
          <p:nvPr/>
        </p:nvSpPr>
        <p:spPr bwMode="auto">
          <a:xfrm rot="11854091" flipV="1">
            <a:off x="2743200" y="3581400"/>
            <a:ext cx="381000" cy="1752600"/>
          </a:xfrm>
          <a:prstGeom prst="curvedRightArrow">
            <a:avLst>
              <a:gd name="adj1" fmla="val 92000"/>
              <a:gd name="adj2" fmla="val 184000"/>
              <a:gd name="adj3" fmla="val 33333"/>
            </a:avLst>
          </a:prstGeom>
          <a:solidFill>
            <a:schemeClr val="bg1"/>
          </a:solidFill>
          <a:ln w="9525">
            <a:solidFill>
              <a:schemeClr val="tx1"/>
            </a:solidFill>
            <a:miter lim="800000"/>
            <a:headEnd/>
            <a:tailEnd/>
          </a:ln>
        </p:spPr>
        <p:txBody>
          <a:bodyPr wrap="none" anchor="ct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endParaRPr lang="en-US" altLang="en-US" sz="1800"/>
          </a:p>
        </p:txBody>
      </p:sp>
      <p:sp>
        <p:nvSpPr>
          <p:cNvPr id="173084" name="Freeform 28"/>
          <p:cNvSpPr>
            <a:spLocks/>
          </p:cNvSpPr>
          <p:nvPr/>
        </p:nvSpPr>
        <p:spPr bwMode="auto">
          <a:xfrm>
            <a:off x="2895600" y="1981200"/>
            <a:ext cx="5334000" cy="1447800"/>
          </a:xfrm>
          <a:custGeom>
            <a:avLst/>
            <a:gdLst>
              <a:gd name="T0" fmla="*/ 0 w 3360"/>
              <a:gd name="T1" fmla="*/ 912 h 912"/>
              <a:gd name="T2" fmla="*/ 1056 w 3360"/>
              <a:gd name="T3" fmla="*/ 192 h 912"/>
              <a:gd name="T4" fmla="*/ 3360 w 3360"/>
              <a:gd name="T5" fmla="*/ 0 h 912"/>
              <a:gd name="T6" fmla="*/ 0 60000 65536"/>
              <a:gd name="T7" fmla="*/ 0 60000 65536"/>
              <a:gd name="T8" fmla="*/ 0 60000 65536"/>
            </a:gdLst>
            <a:ahLst/>
            <a:cxnLst>
              <a:cxn ang="T6">
                <a:pos x="T0" y="T1"/>
              </a:cxn>
              <a:cxn ang="T7">
                <a:pos x="T2" y="T3"/>
              </a:cxn>
              <a:cxn ang="T8">
                <a:pos x="T4" y="T5"/>
              </a:cxn>
            </a:cxnLst>
            <a:rect l="0" t="0" r="r" b="b"/>
            <a:pathLst>
              <a:path w="3360" h="912">
                <a:moveTo>
                  <a:pt x="0" y="912"/>
                </a:moveTo>
                <a:cubicBezTo>
                  <a:pt x="248" y="628"/>
                  <a:pt x="496" y="344"/>
                  <a:pt x="1056" y="192"/>
                </a:cubicBezTo>
                <a:cubicBezTo>
                  <a:pt x="1616" y="40"/>
                  <a:pt x="2488" y="20"/>
                  <a:pt x="3360" y="0"/>
                </a:cubicBezTo>
              </a:path>
            </a:pathLst>
          </a:custGeom>
          <a:noFill/>
          <a:ln w="76200">
            <a:solidFill>
              <a:srgbClr val="FFFFFF"/>
            </a:solidFill>
            <a:round/>
            <a:headEnd/>
            <a:tailEnd type="triangle" w="med" len="med"/>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Lst>
        </p:spPr>
        <p:txBody>
          <a:bodyPr wrap="none" anchor="ctr"/>
          <a:lstStyle/>
          <a:p>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3059"/>
                                        </p:tgtEl>
                                        <p:attrNameLst>
                                          <p:attrName>style.visibility</p:attrName>
                                        </p:attrNameLst>
                                      </p:cBhvr>
                                      <p:to>
                                        <p:strVal val="visible"/>
                                      </p:to>
                                    </p:set>
                                    <p:animEffect transition="in" filter="fade">
                                      <p:cBhvr>
                                        <p:cTn id="7" dur="500"/>
                                        <p:tgtEl>
                                          <p:spTgt spid="17305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3070"/>
                                        </p:tgtEl>
                                        <p:attrNameLst>
                                          <p:attrName>style.visibility</p:attrName>
                                        </p:attrNameLst>
                                      </p:cBhvr>
                                      <p:to>
                                        <p:strVal val="visible"/>
                                      </p:to>
                                    </p:set>
                                    <p:animEffect transition="in" filter="fade">
                                      <p:cBhvr>
                                        <p:cTn id="12" dur="500"/>
                                        <p:tgtEl>
                                          <p:spTgt spid="17307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3060"/>
                                        </p:tgtEl>
                                        <p:attrNameLst>
                                          <p:attrName>style.visibility</p:attrName>
                                        </p:attrNameLst>
                                      </p:cBhvr>
                                      <p:to>
                                        <p:strVal val="visible"/>
                                      </p:to>
                                    </p:set>
                                    <p:animEffect transition="in" filter="fade">
                                      <p:cBhvr>
                                        <p:cTn id="17" dur="500"/>
                                        <p:tgtEl>
                                          <p:spTgt spid="17306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3071"/>
                                        </p:tgtEl>
                                        <p:attrNameLst>
                                          <p:attrName>style.visibility</p:attrName>
                                        </p:attrNameLst>
                                      </p:cBhvr>
                                      <p:to>
                                        <p:strVal val="visible"/>
                                      </p:to>
                                    </p:set>
                                    <p:animEffect transition="in" filter="fade">
                                      <p:cBhvr>
                                        <p:cTn id="22" dur="500"/>
                                        <p:tgtEl>
                                          <p:spTgt spid="17307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3061"/>
                                        </p:tgtEl>
                                        <p:attrNameLst>
                                          <p:attrName>style.visibility</p:attrName>
                                        </p:attrNameLst>
                                      </p:cBhvr>
                                      <p:to>
                                        <p:strVal val="visible"/>
                                      </p:to>
                                    </p:set>
                                    <p:animEffect transition="in" filter="fade">
                                      <p:cBhvr>
                                        <p:cTn id="27" dur="500"/>
                                        <p:tgtEl>
                                          <p:spTgt spid="17306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3072"/>
                                        </p:tgtEl>
                                        <p:attrNameLst>
                                          <p:attrName>style.visibility</p:attrName>
                                        </p:attrNameLst>
                                      </p:cBhvr>
                                      <p:to>
                                        <p:strVal val="visible"/>
                                      </p:to>
                                    </p:set>
                                    <p:animEffect transition="in" filter="fade">
                                      <p:cBhvr>
                                        <p:cTn id="32" dur="500"/>
                                        <p:tgtEl>
                                          <p:spTgt spid="17307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3062"/>
                                        </p:tgtEl>
                                        <p:attrNameLst>
                                          <p:attrName>style.visibility</p:attrName>
                                        </p:attrNameLst>
                                      </p:cBhvr>
                                      <p:to>
                                        <p:strVal val="visible"/>
                                      </p:to>
                                    </p:set>
                                    <p:animEffect transition="in" filter="fade">
                                      <p:cBhvr>
                                        <p:cTn id="37" dur="500"/>
                                        <p:tgtEl>
                                          <p:spTgt spid="17306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3063"/>
                                        </p:tgtEl>
                                        <p:attrNameLst>
                                          <p:attrName>style.visibility</p:attrName>
                                        </p:attrNameLst>
                                      </p:cBhvr>
                                      <p:to>
                                        <p:strVal val="visible"/>
                                      </p:to>
                                    </p:set>
                                    <p:animEffect transition="in" filter="fade">
                                      <p:cBhvr>
                                        <p:cTn id="42" dur="500"/>
                                        <p:tgtEl>
                                          <p:spTgt spid="17306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3066"/>
                                        </p:tgtEl>
                                        <p:attrNameLst>
                                          <p:attrName>style.visibility</p:attrName>
                                        </p:attrNameLst>
                                      </p:cBhvr>
                                      <p:to>
                                        <p:strVal val="visible"/>
                                      </p:to>
                                    </p:set>
                                    <p:animEffect transition="in" filter="fade">
                                      <p:cBhvr>
                                        <p:cTn id="47" dur="500"/>
                                        <p:tgtEl>
                                          <p:spTgt spid="17306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73064"/>
                                        </p:tgtEl>
                                        <p:attrNameLst>
                                          <p:attrName>style.visibility</p:attrName>
                                        </p:attrNameLst>
                                      </p:cBhvr>
                                      <p:to>
                                        <p:strVal val="visible"/>
                                      </p:to>
                                    </p:set>
                                    <p:animEffect transition="in" filter="fade">
                                      <p:cBhvr>
                                        <p:cTn id="52" dur="500"/>
                                        <p:tgtEl>
                                          <p:spTgt spid="173064"/>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73067"/>
                                        </p:tgtEl>
                                        <p:attrNameLst>
                                          <p:attrName>style.visibility</p:attrName>
                                        </p:attrNameLst>
                                      </p:cBhvr>
                                      <p:to>
                                        <p:strVal val="visible"/>
                                      </p:to>
                                    </p:set>
                                    <p:animEffect transition="in" filter="fade">
                                      <p:cBhvr>
                                        <p:cTn id="57" dur="500"/>
                                        <p:tgtEl>
                                          <p:spTgt spid="173067"/>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73065"/>
                                        </p:tgtEl>
                                        <p:attrNameLst>
                                          <p:attrName>style.visibility</p:attrName>
                                        </p:attrNameLst>
                                      </p:cBhvr>
                                      <p:to>
                                        <p:strVal val="visible"/>
                                      </p:to>
                                    </p:set>
                                    <p:animEffect transition="in" filter="fade">
                                      <p:cBhvr>
                                        <p:cTn id="62" dur="500"/>
                                        <p:tgtEl>
                                          <p:spTgt spid="173065"/>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73068"/>
                                        </p:tgtEl>
                                        <p:attrNameLst>
                                          <p:attrName>style.visibility</p:attrName>
                                        </p:attrNameLst>
                                      </p:cBhvr>
                                      <p:to>
                                        <p:strVal val="visible"/>
                                      </p:to>
                                    </p:set>
                                    <p:animEffect transition="in" filter="fade">
                                      <p:cBhvr>
                                        <p:cTn id="67" dur="500"/>
                                        <p:tgtEl>
                                          <p:spTgt spid="173068"/>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73077"/>
                                        </p:tgtEl>
                                        <p:attrNameLst>
                                          <p:attrName>style.visibility</p:attrName>
                                        </p:attrNameLst>
                                      </p:cBhvr>
                                      <p:to>
                                        <p:strVal val="visible"/>
                                      </p:to>
                                    </p:set>
                                    <p:animEffect transition="in" filter="fade">
                                      <p:cBhvr>
                                        <p:cTn id="72" dur="500"/>
                                        <p:tgtEl>
                                          <p:spTgt spid="173077"/>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73074"/>
                                        </p:tgtEl>
                                        <p:attrNameLst>
                                          <p:attrName>style.visibility</p:attrName>
                                        </p:attrNameLst>
                                      </p:cBhvr>
                                      <p:to>
                                        <p:strVal val="visible"/>
                                      </p:to>
                                    </p:set>
                                    <p:animEffect transition="in" filter="fade">
                                      <p:cBhvr>
                                        <p:cTn id="77" dur="500"/>
                                        <p:tgtEl>
                                          <p:spTgt spid="173074"/>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22" presetClass="entr" presetSubtype="1" fill="hold" grpId="0" nodeType="clickEffect">
                                  <p:stCondLst>
                                    <p:cond delay="0"/>
                                  </p:stCondLst>
                                  <p:childTnLst>
                                    <p:set>
                                      <p:cBhvr>
                                        <p:cTn id="81" dur="1" fill="hold">
                                          <p:stCondLst>
                                            <p:cond delay="0"/>
                                          </p:stCondLst>
                                        </p:cTn>
                                        <p:tgtEl>
                                          <p:spTgt spid="173078"/>
                                        </p:tgtEl>
                                        <p:attrNameLst>
                                          <p:attrName>style.visibility</p:attrName>
                                        </p:attrNameLst>
                                      </p:cBhvr>
                                      <p:to>
                                        <p:strVal val="visible"/>
                                      </p:to>
                                    </p:set>
                                    <p:animEffect transition="in" filter="wipe(up)">
                                      <p:cBhvr>
                                        <p:cTn id="82" dur="500"/>
                                        <p:tgtEl>
                                          <p:spTgt spid="173078"/>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73075"/>
                                        </p:tgtEl>
                                        <p:attrNameLst>
                                          <p:attrName>style.visibility</p:attrName>
                                        </p:attrNameLst>
                                      </p:cBhvr>
                                      <p:to>
                                        <p:strVal val="visible"/>
                                      </p:to>
                                    </p:set>
                                    <p:animEffect transition="in" filter="fade">
                                      <p:cBhvr>
                                        <p:cTn id="87" dur="500"/>
                                        <p:tgtEl>
                                          <p:spTgt spid="173075"/>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173084"/>
                                        </p:tgtEl>
                                        <p:attrNameLst>
                                          <p:attrName>style.visibility</p:attrName>
                                        </p:attrNameLst>
                                      </p:cBhvr>
                                      <p:to>
                                        <p:strVal val="visible"/>
                                      </p:to>
                                    </p:set>
                                    <p:animEffect transition="in" filter="wipe(left)">
                                      <p:cBhvr>
                                        <p:cTn id="92" dur="500"/>
                                        <p:tgtEl>
                                          <p:spTgt spid="173084"/>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173076"/>
                                        </p:tgtEl>
                                        <p:attrNameLst>
                                          <p:attrName>style.visibility</p:attrName>
                                        </p:attrNameLst>
                                      </p:cBhvr>
                                      <p:to>
                                        <p:strVal val="visible"/>
                                      </p:to>
                                    </p:set>
                                    <p:animEffect transition="in" filter="fade">
                                      <p:cBhvr>
                                        <p:cTn id="97" dur="500"/>
                                        <p:tgtEl>
                                          <p:spTgt spid="17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59" grpId="0" autoUpdateAnimBg="0"/>
      <p:bldP spid="173060" grpId="0" autoUpdateAnimBg="0"/>
      <p:bldP spid="173061" grpId="0" autoUpdateAnimBg="0"/>
      <p:bldP spid="173062" grpId="0" autoUpdateAnimBg="0"/>
      <p:bldP spid="173063" grpId="0" autoUpdateAnimBg="0"/>
      <p:bldP spid="173064" grpId="0" autoUpdateAnimBg="0"/>
      <p:bldP spid="173065" grpId="0" autoUpdateAnimBg="0"/>
      <p:bldP spid="173066" grpId="0" autoUpdateAnimBg="0"/>
      <p:bldP spid="173067" grpId="0" autoUpdateAnimBg="0"/>
      <p:bldP spid="173068" grpId="0" autoUpdateAnimBg="0"/>
      <p:bldP spid="173070" grpId="0" animBg="1"/>
      <p:bldP spid="173071" grpId="0" animBg="1"/>
      <p:bldP spid="173072" grpId="0" animBg="1"/>
      <p:bldP spid="173074" grpId="0" autoUpdateAnimBg="0"/>
      <p:bldP spid="173075" grpId="0" autoUpdateAnimBg="0"/>
      <p:bldP spid="173076" grpId="0" autoUpdateAnimBg="0"/>
      <p:bldP spid="173077" grpId="0" animBg="1"/>
      <p:bldP spid="173078" grpId="0" animBg="1"/>
      <p:bldP spid="17308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648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210" name="WordArt 19"/>
          <p:cNvSpPr>
            <a:spLocks noChangeArrowheads="1" noChangeShapeType="1" noTextEdit="1"/>
          </p:cNvSpPr>
          <p:nvPr/>
        </p:nvSpPr>
        <p:spPr bwMode="auto">
          <a:xfrm rot="-3483278">
            <a:off x="-60325" y="5165725"/>
            <a:ext cx="1371600" cy="336550"/>
          </a:xfrm>
          <a:prstGeom prst="rect">
            <a:avLst/>
          </a:prstGeom>
        </p:spPr>
        <p:txBody>
          <a:bodyPr wrap="none" fromWordArt="1">
            <a:prstTxWarp prst="textCanDown">
              <a:avLst>
                <a:gd name="adj" fmla="val 14287"/>
              </a:avLst>
            </a:prstTxWarp>
          </a:bodyPr>
          <a:lstStyle/>
          <a:p>
            <a:pPr algn="ctr"/>
            <a:r>
              <a:rPr lang="en-GB" sz="2000" kern="10" normalizeH="1">
                <a:ln w="9525">
                  <a:solidFill>
                    <a:srgbClr val="000000"/>
                  </a:solidFill>
                  <a:round/>
                  <a:headEnd/>
                  <a:tailEnd/>
                </a:ln>
                <a:solidFill>
                  <a:srgbClr val="FF0000"/>
                </a:solidFill>
                <a:latin typeface="Arial"/>
                <a:cs typeface="Arial"/>
              </a:rPr>
              <a:t>Philistines</a:t>
            </a:r>
          </a:p>
        </p:txBody>
      </p:sp>
      <p:sp>
        <p:nvSpPr>
          <p:cNvPr id="94211" name="WordArt 18"/>
          <p:cNvSpPr>
            <a:spLocks noChangeArrowheads="1" noChangeShapeType="1" noTextEdit="1"/>
          </p:cNvSpPr>
          <p:nvPr/>
        </p:nvSpPr>
        <p:spPr bwMode="auto">
          <a:xfrm rot="-4859553">
            <a:off x="2408238" y="5418728"/>
            <a:ext cx="1219200" cy="295275"/>
          </a:xfrm>
          <a:prstGeom prst="rect">
            <a:avLst/>
          </a:prstGeom>
        </p:spPr>
        <p:txBody>
          <a:bodyPr wrap="none" fromWordArt="1">
            <a:prstTxWarp prst="textCanDown">
              <a:avLst>
                <a:gd name="adj" fmla="val 14287"/>
              </a:avLst>
            </a:prstTxWarp>
          </a:bodyPr>
          <a:lstStyle/>
          <a:p>
            <a:pPr algn="ctr"/>
            <a:r>
              <a:rPr lang="en-GB" sz="2000" kern="10">
                <a:ln w="9525">
                  <a:solidFill>
                    <a:srgbClr val="000000"/>
                  </a:solidFill>
                  <a:round/>
                  <a:headEnd/>
                  <a:tailEnd/>
                </a:ln>
                <a:solidFill>
                  <a:srgbClr val="FF0000"/>
                </a:solidFill>
                <a:latin typeface="Arial"/>
                <a:cs typeface="Arial"/>
              </a:rPr>
              <a:t>Moabites</a:t>
            </a:r>
          </a:p>
        </p:txBody>
      </p:sp>
      <p:sp>
        <p:nvSpPr>
          <p:cNvPr id="94212" name="WordArt 17"/>
          <p:cNvSpPr>
            <a:spLocks noChangeArrowheads="1" noChangeShapeType="1" noTextEdit="1"/>
          </p:cNvSpPr>
          <p:nvPr/>
        </p:nvSpPr>
        <p:spPr bwMode="auto">
          <a:xfrm>
            <a:off x="3352800" y="3514725"/>
            <a:ext cx="1143000" cy="371475"/>
          </a:xfrm>
          <a:prstGeom prst="rect">
            <a:avLst/>
          </a:prstGeom>
        </p:spPr>
        <p:txBody>
          <a:bodyPr wrap="none" fromWordArt="1">
            <a:prstTxWarp prst="textPlain">
              <a:avLst>
                <a:gd name="adj" fmla="val 50000"/>
              </a:avLst>
            </a:prstTxWarp>
          </a:bodyPr>
          <a:lstStyle/>
          <a:p>
            <a:pPr algn="ctr"/>
            <a:r>
              <a:rPr lang="en-GB" sz="2000" kern="10">
                <a:ln w="9525">
                  <a:solidFill>
                    <a:srgbClr val="000000"/>
                  </a:solidFill>
                  <a:round/>
                  <a:headEnd/>
                  <a:tailEnd/>
                </a:ln>
                <a:solidFill>
                  <a:srgbClr val="FF0000"/>
                </a:solidFill>
                <a:latin typeface="Arial"/>
                <a:cs typeface="Arial"/>
              </a:rPr>
              <a:t>Ammonites</a:t>
            </a:r>
          </a:p>
        </p:txBody>
      </p:sp>
      <p:sp>
        <p:nvSpPr>
          <p:cNvPr id="94213" name="WordArt 16"/>
          <p:cNvSpPr>
            <a:spLocks noChangeArrowheads="1" noChangeShapeType="1" noTextEdit="1"/>
          </p:cNvSpPr>
          <p:nvPr/>
        </p:nvSpPr>
        <p:spPr bwMode="auto">
          <a:xfrm rot="1237900">
            <a:off x="609600" y="6227763"/>
            <a:ext cx="1371600" cy="401637"/>
          </a:xfrm>
          <a:prstGeom prst="rect">
            <a:avLst/>
          </a:prstGeom>
        </p:spPr>
        <p:txBody>
          <a:bodyPr wrap="none" fromWordArt="1">
            <a:prstTxWarp prst="textCanDown">
              <a:avLst>
                <a:gd name="adj" fmla="val 14287"/>
              </a:avLst>
            </a:prstTxWarp>
          </a:bodyPr>
          <a:lstStyle/>
          <a:p>
            <a:pPr algn="ctr"/>
            <a:r>
              <a:rPr lang="en-GB" sz="2000" kern="10">
                <a:ln w="9525">
                  <a:solidFill>
                    <a:srgbClr val="000000"/>
                  </a:solidFill>
                  <a:round/>
                  <a:headEnd/>
                  <a:tailEnd/>
                </a:ln>
                <a:solidFill>
                  <a:srgbClr val="FF0000"/>
                </a:solidFill>
                <a:latin typeface="Arial"/>
                <a:cs typeface="Arial"/>
              </a:rPr>
              <a:t>Amalekites</a:t>
            </a:r>
          </a:p>
        </p:txBody>
      </p:sp>
      <p:sp>
        <p:nvSpPr>
          <p:cNvPr id="94214" name="WordArt 15"/>
          <p:cNvSpPr>
            <a:spLocks noChangeArrowheads="1" noChangeShapeType="1" noTextEdit="1"/>
          </p:cNvSpPr>
          <p:nvPr/>
        </p:nvSpPr>
        <p:spPr bwMode="auto">
          <a:xfrm rot="-1552841">
            <a:off x="1295400" y="2286000"/>
            <a:ext cx="1209675" cy="457200"/>
          </a:xfrm>
          <a:prstGeom prst="rect">
            <a:avLst/>
          </a:prstGeom>
        </p:spPr>
        <p:txBody>
          <a:bodyPr wrap="none" fromWordArt="1">
            <a:prstTxWarp prst="textCanUp">
              <a:avLst>
                <a:gd name="adj" fmla="val 85713"/>
              </a:avLst>
            </a:prstTxWarp>
          </a:bodyPr>
          <a:lstStyle/>
          <a:p>
            <a:pPr algn="ctr"/>
            <a:r>
              <a:rPr lang="en-GB" sz="2000" kern="10">
                <a:ln w="9525">
                  <a:solidFill>
                    <a:srgbClr val="000000"/>
                  </a:solidFill>
                  <a:round/>
                  <a:headEnd/>
                  <a:tailEnd/>
                </a:ln>
                <a:solidFill>
                  <a:srgbClr val="FF0000"/>
                </a:solidFill>
                <a:latin typeface="Arial"/>
                <a:cs typeface="Arial"/>
              </a:rPr>
              <a:t>Canaanites</a:t>
            </a:r>
          </a:p>
        </p:txBody>
      </p:sp>
      <p:sp>
        <p:nvSpPr>
          <p:cNvPr id="94215" name="WordArt 14"/>
          <p:cNvSpPr>
            <a:spLocks noChangeArrowheads="1" noChangeShapeType="1" noTextEdit="1"/>
          </p:cNvSpPr>
          <p:nvPr/>
        </p:nvSpPr>
        <p:spPr bwMode="auto">
          <a:xfrm rot="-2803389">
            <a:off x="1822451" y="4264025"/>
            <a:ext cx="1066800" cy="371475"/>
          </a:xfrm>
          <a:prstGeom prst="rect">
            <a:avLst/>
          </a:prstGeom>
        </p:spPr>
        <p:txBody>
          <a:bodyPr wrap="none" fromWordArt="1">
            <a:prstTxWarp prst="textCanUp">
              <a:avLst>
                <a:gd name="adj" fmla="val 85713"/>
              </a:avLst>
            </a:prstTxWarp>
          </a:bodyPr>
          <a:lstStyle/>
          <a:p>
            <a:pPr algn="ctr"/>
            <a:r>
              <a:rPr lang="en-GB" sz="2000" kern="10">
                <a:ln w="9525">
                  <a:solidFill>
                    <a:srgbClr val="000000"/>
                  </a:solidFill>
                  <a:round/>
                  <a:headEnd/>
                  <a:tailEnd/>
                </a:ln>
                <a:solidFill>
                  <a:srgbClr val="FF0000"/>
                </a:solidFill>
                <a:latin typeface="Arial"/>
                <a:cs typeface="Arial"/>
              </a:rPr>
              <a:t>Jebusites</a:t>
            </a:r>
          </a:p>
        </p:txBody>
      </p:sp>
      <p:sp>
        <p:nvSpPr>
          <p:cNvPr id="94216" name="WordArt 13"/>
          <p:cNvSpPr>
            <a:spLocks noChangeArrowheads="1" noChangeShapeType="1" noTextEdit="1"/>
          </p:cNvSpPr>
          <p:nvPr/>
        </p:nvSpPr>
        <p:spPr bwMode="auto">
          <a:xfrm rot="-4443262">
            <a:off x="1781175" y="1123950"/>
            <a:ext cx="1323975" cy="295275"/>
          </a:xfrm>
          <a:prstGeom prst="rect">
            <a:avLst/>
          </a:prstGeom>
        </p:spPr>
        <p:txBody>
          <a:bodyPr wrap="none" fromWordArt="1">
            <a:prstTxWarp prst="textPlain">
              <a:avLst>
                <a:gd name="adj" fmla="val 50000"/>
              </a:avLst>
            </a:prstTxWarp>
          </a:bodyPr>
          <a:lstStyle/>
          <a:p>
            <a:pPr algn="ctr"/>
            <a:r>
              <a:rPr lang="en-GB" sz="2000" kern="10">
                <a:ln w="9525">
                  <a:solidFill>
                    <a:srgbClr val="000000"/>
                  </a:solidFill>
                  <a:round/>
                  <a:headEnd/>
                  <a:tailEnd/>
                </a:ln>
                <a:solidFill>
                  <a:srgbClr val="FF0000"/>
                </a:solidFill>
                <a:latin typeface="Arial"/>
                <a:cs typeface="Arial"/>
              </a:rPr>
              <a:t>Amorites</a:t>
            </a:r>
          </a:p>
        </p:txBody>
      </p:sp>
      <p:sp>
        <p:nvSpPr>
          <p:cNvPr id="94217" name="WordArt 12"/>
          <p:cNvSpPr>
            <a:spLocks noChangeArrowheads="1" noChangeShapeType="1" noTextEdit="1"/>
          </p:cNvSpPr>
          <p:nvPr/>
        </p:nvSpPr>
        <p:spPr bwMode="auto">
          <a:xfrm>
            <a:off x="2362200" y="152400"/>
            <a:ext cx="1019175" cy="295275"/>
          </a:xfrm>
          <a:prstGeom prst="rect">
            <a:avLst/>
          </a:prstGeom>
        </p:spPr>
        <p:txBody>
          <a:bodyPr wrap="none" fromWordArt="1">
            <a:prstTxWarp prst="textPlain">
              <a:avLst>
                <a:gd name="adj" fmla="val 50000"/>
              </a:avLst>
            </a:prstTxWarp>
          </a:bodyPr>
          <a:lstStyle/>
          <a:p>
            <a:pPr algn="ctr"/>
            <a:r>
              <a:rPr lang="en-GB" sz="2000" kern="10">
                <a:ln w="9525">
                  <a:solidFill>
                    <a:srgbClr val="000000"/>
                  </a:solidFill>
                  <a:round/>
                  <a:headEnd/>
                  <a:tailEnd/>
                </a:ln>
                <a:solidFill>
                  <a:srgbClr val="FF0000"/>
                </a:solidFill>
                <a:latin typeface="Arial"/>
                <a:cs typeface="Arial"/>
              </a:rPr>
              <a:t>Sidonians</a:t>
            </a:r>
          </a:p>
        </p:txBody>
      </p:sp>
      <p:sp>
        <p:nvSpPr>
          <p:cNvPr id="94218" name="WordArt 11"/>
          <p:cNvSpPr>
            <a:spLocks noChangeArrowheads="1" noChangeShapeType="1" noTextEdit="1"/>
          </p:cNvSpPr>
          <p:nvPr/>
        </p:nvSpPr>
        <p:spPr bwMode="auto">
          <a:xfrm>
            <a:off x="3657600" y="0"/>
            <a:ext cx="838200" cy="590550"/>
          </a:xfrm>
          <a:prstGeom prst="rect">
            <a:avLst/>
          </a:prstGeom>
        </p:spPr>
        <p:txBody>
          <a:bodyPr wrap="none" fromWordArt="1">
            <a:prstTxWarp prst="textPlain">
              <a:avLst>
                <a:gd name="adj" fmla="val 50000"/>
              </a:avLst>
            </a:prstTxWarp>
          </a:bodyPr>
          <a:lstStyle/>
          <a:p>
            <a:pPr algn="ctr"/>
            <a:r>
              <a:rPr lang="en-GB" sz="2000" kern="10">
                <a:ln w="9525">
                  <a:solidFill>
                    <a:srgbClr val="000000"/>
                  </a:solidFill>
                  <a:round/>
                  <a:headEnd/>
                  <a:tailEnd/>
                </a:ln>
                <a:solidFill>
                  <a:srgbClr val="FF0000"/>
                </a:solidFill>
                <a:latin typeface="Arial"/>
                <a:cs typeface="Arial"/>
              </a:rPr>
              <a:t>Mesopo</a:t>
            </a:r>
          </a:p>
          <a:p>
            <a:pPr algn="ctr"/>
            <a:r>
              <a:rPr lang="en-GB" sz="2000" kern="10">
                <a:ln w="9525">
                  <a:solidFill>
                    <a:srgbClr val="000000"/>
                  </a:solidFill>
                  <a:round/>
                  <a:headEnd/>
                  <a:tailEnd/>
                </a:ln>
                <a:solidFill>
                  <a:srgbClr val="FF0000"/>
                </a:solidFill>
                <a:latin typeface="Arial"/>
                <a:cs typeface="Arial"/>
              </a:rPr>
              <a:t>tamians</a:t>
            </a:r>
          </a:p>
        </p:txBody>
      </p:sp>
      <p:sp>
        <p:nvSpPr>
          <p:cNvPr id="94219" name="WordArt 10"/>
          <p:cNvSpPr>
            <a:spLocks noChangeArrowheads="1" noChangeShapeType="1" noTextEdit="1"/>
          </p:cNvSpPr>
          <p:nvPr/>
        </p:nvSpPr>
        <p:spPr bwMode="auto">
          <a:xfrm>
            <a:off x="2362200" y="6415679"/>
            <a:ext cx="1323975" cy="296862"/>
          </a:xfrm>
          <a:prstGeom prst="rect">
            <a:avLst/>
          </a:prstGeom>
        </p:spPr>
        <p:txBody>
          <a:bodyPr wrap="none" fromWordArt="1">
            <a:prstTxWarp prst="textPlain">
              <a:avLst>
                <a:gd name="adj" fmla="val 50000"/>
              </a:avLst>
            </a:prstTxWarp>
          </a:bodyPr>
          <a:lstStyle/>
          <a:p>
            <a:pPr algn="ctr"/>
            <a:r>
              <a:rPr lang="en-GB" sz="2000" kern="10">
                <a:ln w="9525">
                  <a:solidFill>
                    <a:srgbClr val="000000"/>
                  </a:solidFill>
                  <a:round/>
                  <a:headEnd/>
                  <a:tailEnd/>
                </a:ln>
                <a:solidFill>
                  <a:srgbClr val="FF0000"/>
                </a:solidFill>
                <a:latin typeface="Arial"/>
                <a:cs typeface="Arial"/>
              </a:rPr>
              <a:t>Edomites</a:t>
            </a:r>
          </a:p>
        </p:txBody>
      </p:sp>
      <p:sp>
        <p:nvSpPr>
          <p:cNvPr id="94220" name="WordArt 9"/>
          <p:cNvSpPr>
            <a:spLocks noChangeArrowheads="1" noChangeShapeType="1" noTextEdit="1"/>
          </p:cNvSpPr>
          <p:nvPr/>
        </p:nvSpPr>
        <p:spPr bwMode="auto">
          <a:xfrm rot="-2688928">
            <a:off x="914400" y="3657600"/>
            <a:ext cx="1219200" cy="304800"/>
          </a:xfrm>
          <a:prstGeom prst="rect">
            <a:avLst/>
          </a:prstGeom>
        </p:spPr>
        <p:txBody>
          <a:bodyPr wrap="none" fromWordArt="1">
            <a:prstTxWarp prst="textPlain">
              <a:avLst>
                <a:gd name="adj" fmla="val 50000"/>
              </a:avLst>
            </a:prstTxWarp>
          </a:bodyPr>
          <a:lstStyle/>
          <a:p>
            <a:pPr algn="ctr"/>
            <a:r>
              <a:rPr lang="en-GB" sz="2000" kern="10">
                <a:ln w="9525">
                  <a:solidFill>
                    <a:srgbClr val="000000"/>
                  </a:solidFill>
                  <a:round/>
                  <a:headEnd/>
                  <a:tailEnd/>
                </a:ln>
                <a:solidFill>
                  <a:srgbClr val="FF0000"/>
                </a:solidFill>
                <a:latin typeface="Arial"/>
                <a:cs typeface="Arial"/>
              </a:rPr>
              <a:t>Perizzites</a:t>
            </a:r>
          </a:p>
        </p:txBody>
      </p:sp>
      <p:sp>
        <p:nvSpPr>
          <p:cNvPr id="94221" name="WordArt 8"/>
          <p:cNvSpPr>
            <a:spLocks noChangeArrowheads="1" noChangeShapeType="1" noTextEdit="1"/>
          </p:cNvSpPr>
          <p:nvPr/>
        </p:nvSpPr>
        <p:spPr bwMode="auto">
          <a:xfrm rot="-1139302">
            <a:off x="1624013" y="3810000"/>
            <a:ext cx="966787" cy="220663"/>
          </a:xfrm>
          <a:prstGeom prst="rect">
            <a:avLst/>
          </a:prstGeom>
        </p:spPr>
        <p:txBody>
          <a:bodyPr wrap="none" fromWordArt="1">
            <a:prstTxWarp prst="textPlain">
              <a:avLst>
                <a:gd name="adj" fmla="val 50000"/>
              </a:avLst>
            </a:prstTxWarp>
          </a:bodyPr>
          <a:lstStyle/>
          <a:p>
            <a:pPr algn="ctr"/>
            <a:r>
              <a:rPr lang="en-GB" sz="2000" kern="10">
                <a:ln w="9525">
                  <a:solidFill>
                    <a:srgbClr val="000000"/>
                  </a:solidFill>
                  <a:round/>
                  <a:headEnd/>
                  <a:tailEnd/>
                </a:ln>
                <a:solidFill>
                  <a:srgbClr val="FF0000"/>
                </a:solidFill>
                <a:latin typeface="Arial"/>
                <a:cs typeface="Arial"/>
              </a:rPr>
              <a:t>Hivites</a:t>
            </a:r>
          </a:p>
        </p:txBody>
      </p:sp>
      <p:sp>
        <p:nvSpPr>
          <p:cNvPr id="94222" name="WordArt 7"/>
          <p:cNvSpPr>
            <a:spLocks noChangeArrowheads="1" noChangeShapeType="1" noTextEdit="1"/>
          </p:cNvSpPr>
          <p:nvPr/>
        </p:nvSpPr>
        <p:spPr bwMode="auto">
          <a:xfrm rot="-4829266">
            <a:off x="1279525" y="2527300"/>
            <a:ext cx="4016375" cy="371475"/>
          </a:xfrm>
          <a:prstGeom prst="rect">
            <a:avLst/>
          </a:prstGeom>
        </p:spPr>
        <p:txBody>
          <a:bodyPr wrap="none" fromWordArt="1">
            <a:prstTxWarp prst="textCanUp">
              <a:avLst>
                <a:gd name="adj" fmla="val 85713"/>
              </a:avLst>
            </a:prstTxWarp>
          </a:bodyPr>
          <a:lstStyle/>
          <a:p>
            <a:pPr algn="ctr"/>
            <a:r>
              <a:rPr lang="pt-BR" sz="2000" kern="10">
                <a:ln w="9525">
                  <a:solidFill>
                    <a:srgbClr val="000000"/>
                  </a:solidFill>
                  <a:round/>
                  <a:headEnd/>
                  <a:tailEnd/>
                </a:ln>
                <a:solidFill>
                  <a:srgbClr val="FF0000"/>
                </a:solidFill>
                <a:latin typeface="Arial"/>
                <a:cs typeface="Arial"/>
              </a:rPr>
              <a:t>A   m   o   r   i   t   e   s</a:t>
            </a:r>
            <a:endParaRPr lang="en-GB" sz="2000" kern="10">
              <a:ln w="9525">
                <a:solidFill>
                  <a:srgbClr val="000000"/>
                </a:solidFill>
                <a:round/>
                <a:headEnd/>
                <a:tailEnd/>
              </a:ln>
              <a:solidFill>
                <a:srgbClr val="FF0000"/>
              </a:solidFill>
              <a:latin typeface="Arial"/>
              <a:cs typeface="Arial"/>
            </a:endParaRPr>
          </a:p>
        </p:txBody>
      </p:sp>
      <p:sp>
        <p:nvSpPr>
          <p:cNvPr id="94223" name="Text Box 6"/>
          <p:cNvSpPr txBox="1">
            <a:spLocks noChangeArrowheads="1"/>
          </p:cNvSpPr>
          <p:nvPr/>
        </p:nvSpPr>
        <p:spPr bwMode="auto">
          <a:xfrm>
            <a:off x="8566546" y="148570"/>
            <a:ext cx="46995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2000" b="1">
                <a:solidFill>
                  <a:srgbClr val="FFFFFF"/>
                </a:solidFill>
                <a:cs typeface="Arial" pitchFamily="34" charset="0"/>
              </a:rPr>
              <a:t>74</a:t>
            </a:r>
          </a:p>
        </p:txBody>
      </p:sp>
      <p:pic>
        <p:nvPicPr>
          <p:cNvPr id="94224" name="Picture 5" descr="G012054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914400"/>
            <a:ext cx="3276600" cy="358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225" name="WordArt 4"/>
          <p:cNvSpPr>
            <a:spLocks noChangeArrowheads="1" noChangeShapeType="1" noTextEdit="1"/>
          </p:cNvSpPr>
          <p:nvPr/>
        </p:nvSpPr>
        <p:spPr bwMode="auto">
          <a:xfrm rot="-4042478">
            <a:off x="1400969" y="850107"/>
            <a:ext cx="1271587" cy="381000"/>
          </a:xfrm>
          <a:prstGeom prst="rect">
            <a:avLst/>
          </a:prstGeom>
        </p:spPr>
        <p:txBody>
          <a:bodyPr wrap="none" fromWordArt="1">
            <a:prstTxWarp prst="textPlain">
              <a:avLst>
                <a:gd name="adj" fmla="val 50000"/>
              </a:avLst>
            </a:prstTxWarp>
          </a:bodyPr>
          <a:lstStyle/>
          <a:p>
            <a:pPr algn="ctr"/>
            <a:r>
              <a:rPr lang="en-GB" sz="2000" kern="10">
                <a:ln w="9525">
                  <a:solidFill>
                    <a:srgbClr val="000000"/>
                  </a:solidFill>
                  <a:round/>
                  <a:headEnd/>
                  <a:tailEnd/>
                </a:ln>
                <a:solidFill>
                  <a:srgbClr val="FF0000"/>
                </a:solidFill>
                <a:latin typeface="Arial"/>
                <a:cs typeface="Arial"/>
              </a:rPr>
              <a:t>Phoenicians</a:t>
            </a:r>
          </a:p>
        </p:txBody>
      </p:sp>
      <p:sp>
        <p:nvSpPr>
          <p:cNvPr id="94226" name="Text Box 3"/>
          <p:cNvSpPr txBox="1">
            <a:spLocks noChangeArrowheads="1"/>
          </p:cNvSpPr>
          <p:nvPr/>
        </p:nvSpPr>
        <p:spPr bwMode="auto">
          <a:xfrm>
            <a:off x="0" y="381000"/>
            <a:ext cx="1997075"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800" b="1">
                <a:cs typeface="Arial" pitchFamily="34" charset="0"/>
              </a:rPr>
              <a:t>New Bible Atlas</a:t>
            </a:r>
          </a:p>
        </p:txBody>
      </p:sp>
      <p:sp>
        <p:nvSpPr>
          <p:cNvPr id="94227" name="Rectangle 2"/>
          <p:cNvSpPr>
            <a:spLocks noGrp="1" noChangeArrowheads="1"/>
          </p:cNvSpPr>
          <p:nvPr>
            <p:ph type="title" idx="4294967295"/>
          </p:nvPr>
        </p:nvSpPr>
        <p:spPr>
          <a:xfrm>
            <a:off x="4800600" y="4038600"/>
            <a:ext cx="4343400" cy="2057400"/>
          </a:xfrm>
        </p:spPr>
        <p:txBody>
          <a:bodyPr/>
          <a:lstStyle/>
          <a:p>
            <a:pPr eaLnBrk="1" hangingPunct="1"/>
            <a:r>
              <a:rPr lang="en-US" altLang="en-US" sz="4000" b="1">
                <a:solidFill>
                  <a:srgbClr val="FFFFFF"/>
                </a:solidFill>
                <a:latin typeface="Arial" pitchFamily="34" charset="0"/>
                <a:ea typeface="ＭＳ Ｐゴシック" pitchFamily="34" charset="-128"/>
                <a:cs typeface="Arial" pitchFamily="34" charset="0"/>
              </a:rPr>
              <a:t>Enemies in Canaan During the Judges</a:t>
            </a:r>
          </a:p>
        </p:txBody>
      </p:sp>
    </p:spTree>
  </p:cSld>
  <p:clrMapOvr>
    <a:masterClrMapping/>
  </p:clrMapOvr>
</p:sld>
</file>

<file path=ppt/theme/theme1.xml><?xml version="1.0" encoding="utf-8"?>
<a:theme xmlns:a="http://schemas.openxmlformats.org/drawingml/2006/main" name="Kimono">
  <a:themeElements>
    <a:clrScheme name="Kimono 9">
      <a:dk1>
        <a:srgbClr val="2F1311"/>
      </a:dk1>
      <a:lt1>
        <a:srgbClr val="A7463F"/>
      </a:lt1>
      <a:dk2>
        <a:srgbClr val="F7D47D"/>
      </a:dk2>
      <a:lt2>
        <a:srgbClr val="000000"/>
      </a:lt2>
      <a:accent1>
        <a:srgbClr val="D5B781"/>
      </a:accent1>
      <a:accent2>
        <a:srgbClr val="79AF7D"/>
      </a:accent2>
      <a:accent3>
        <a:srgbClr val="D0B0AF"/>
      </a:accent3>
      <a:accent4>
        <a:srgbClr val="270E0D"/>
      </a:accent4>
      <a:accent5>
        <a:srgbClr val="E7D8C1"/>
      </a:accent5>
      <a:accent6>
        <a:srgbClr val="6D9E71"/>
      </a:accent6>
      <a:hlink>
        <a:srgbClr val="F0B854"/>
      </a:hlink>
      <a:folHlink>
        <a:srgbClr val="DC893E"/>
      </a:folHlink>
    </a:clrScheme>
    <a:fontScheme name="Kimon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
      <a:clrScheme name="Kimono 9">
        <a:dk1>
          <a:srgbClr val="2F1311"/>
        </a:dk1>
        <a:lt1>
          <a:srgbClr val="A7463F"/>
        </a:lt1>
        <a:dk2>
          <a:srgbClr val="F7D47D"/>
        </a:dk2>
        <a:lt2>
          <a:srgbClr val="000000"/>
        </a:lt2>
        <a:accent1>
          <a:srgbClr val="D5B781"/>
        </a:accent1>
        <a:accent2>
          <a:srgbClr val="79AF7D"/>
        </a:accent2>
        <a:accent3>
          <a:srgbClr val="D0B0AF"/>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Kimono</Template>
  <TotalTime>3994</TotalTime>
  <Words>1217</Words>
  <Application>Microsoft Macintosh PowerPoint</Application>
  <PresentationFormat>On-screen Show (4:3)</PresentationFormat>
  <Paragraphs>215</Paragraphs>
  <Slides>27</Slides>
  <Notes>27</Notes>
  <HiddenSlides>0</HiddenSlides>
  <MMClips>0</MMClips>
  <ScaleCrop>false</ScaleCrop>
  <HeadingPairs>
    <vt:vector size="6" baseType="variant">
      <vt:variant>
        <vt:lpstr>Fonts Used</vt:lpstr>
      </vt:variant>
      <vt:variant>
        <vt:i4>6</vt:i4>
      </vt:variant>
      <vt:variant>
        <vt:lpstr>Theme</vt:lpstr>
      </vt:variant>
      <vt:variant>
        <vt:i4>8</vt:i4>
      </vt:variant>
      <vt:variant>
        <vt:lpstr>Slide Titles</vt:lpstr>
      </vt:variant>
      <vt:variant>
        <vt:i4>27</vt:i4>
      </vt:variant>
    </vt:vector>
  </HeadingPairs>
  <TitlesOfParts>
    <vt:vector size="41" baseType="lpstr">
      <vt:lpstr>Arials</vt:lpstr>
      <vt:lpstr>Arial</vt:lpstr>
      <vt:lpstr>Garamond</vt:lpstr>
      <vt:lpstr>Tahoma</vt:lpstr>
      <vt:lpstr>Times New Roman</vt:lpstr>
      <vt:lpstr>Wingdings</vt:lpstr>
      <vt:lpstr>Kimono</vt:lpstr>
      <vt:lpstr>Stream</vt:lpstr>
      <vt:lpstr>Default Design</vt:lpstr>
      <vt:lpstr>1_Stream</vt:lpstr>
      <vt:lpstr>Slit</vt:lpstr>
      <vt:lpstr>2_Stream</vt:lpstr>
      <vt:lpstr>1_Default Design</vt:lpstr>
      <vt:lpstr>2_Orbit</vt:lpstr>
      <vt:lpstr>Ancient Near East Peoples</vt:lpstr>
      <vt:lpstr>Rationale:  Why Study ANE Peoples?</vt:lpstr>
      <vt:lpstr>Rationale:  Why Study ANE Peoples?</vt:lpstr>
      <vt:lpstr>ANE History (An Overview)</vt:lpstr>
      <vt:lpstr>God again judges man's base heart</vt:lpstr>
      <vt:lpstr>ANE Geography</vt:lpstr>
      <vt:lpstr>The Lines of Japheth, Ham, &amp; Shem</vt:lpstr>
      <vt:lpstr>The Table of Nations  (Gen. 10)</vt:lpstr>
      <vt:lpstr>Enemies in Canaan During the Judges</vt:lpstr>
      <vt:lpstr>What was Israel's Attitude about the Nations?</vt:lpstr>
      <vt:lpstr>What was Israel's Attitude about the Nations?</vt:lpstr>
      <vt:lpstr>Ten Jewish Levels of Holiness in the Land</vt:lpstr>
      <vt:lpstr>Firstfruits: Wave Sheaf Offering</vt:lpstr>
      <vt:lpstr>Urban vs.  Rural Areas</vt:lpstr>
      <vt:lpstr>Jerusalem vs. Other Cities</vt:lpstr>
      <vt:lpstr>Temple Mount</vt:lpstr>
      <vt:lpstr>The Rampart</vt:lpstr>
      <vt:lpstr>Court of Women</vt:lpstr>
      <vt:lpstr>Court of Israelites</vt:lpstr>
      <vt:lpstr>The Inner Temple Court and the steps leading to the Nicanor Gate</vt:lpstr>
      <vt:lpstr>The Great Basin in the Court of the Priests.</vt:lpstr>
      <vt:lpstr>The Great Gates</vt:lpstr>
      <vt:lpstr>The Holy Place</vt:lpstr>
      <vt:lpstr>The Holy Place</vt:lpstr>
      <vt:lpstr>The Holy of Holies</vt:lpstr>
      <vt:lpstr>PowerPoint Presentation</vt:lpstr>
      <vt:lpstr>OT Backgrounds link at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Ancient Near East Peoples</dc:title>
  <dc:creator>Rick Griffith</dc:creator>
  <cp:lastModifiedBy>Rick Griffith</cp:lastModifiedBy>
  <cp:revision>141</cp:revision>
  <dcterms:created xsi:type="dcterms:W3CDTF">2002-08-27T02:41:30Z</dcterms:created>
  <dcterms:modified xsi:type="dcterms:W3CDTF">2023-02-15T06:06:04Z</dcterms:modified>
</cp:coreProperties>
</file>